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_rels/slideMaster4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62.xml.rels" ContentType="application/vnd.openxmlformats-package.relationships+xml"/>
  <Override PartName="/ppt/slideMasters/_rels/slideMaster63.xml.rels" ContentType="application/vnd.openxmlformats-package.relationships+xml"/>
  <Override PartName="/ppt/slideMasters/_rels/slideMaster64.xml.rels" ContentType="application/vnd.openxmlformats-package.relationships+xml"/>
  <Override PartName="/ppt/slideMasters/_rels/slideMaster65.xml.rels" ContentType="application/vnd.openxmlformats-package.relationships+xml"/>
  <Override PartName="/ppt/slideMasters/_rels/slideMaster67.xml.rels" ContentType="application/vnd.openxmlformats-package.relationships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7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26.xml" ContentType="application/vnd.openxmlformats-officedocument.theme+xml"/>
  <Override PartName="/ppt/theme/theme1.xml" ContentType="application/vnd.openxmlformats-officedocument.theme+xml"/>
  <Override PartName="/ppt/theme/theme27.xml" ContentType="application/vnd.openxmlformats-officedocument.theme+xml"/>
  <Override PartName="/ppt/theme/theme2.xml" ContentType="application/vnd.openxmlformats-officedocument.theme+xml"/>
  <Override PartName="/ppt/theme/theme28.xml" ContentType="application/vnd.openxmlformats-officedocument.theme+xml"/>
  <Override PartName="/ppt/theme/theme3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40.xml" ContentType="application/vnd.openxmlformats-officedocument.theme+xml"/>
  <Override PartName="/ppt/theme/theme6.xml" ContentType="application/vnd.openxmlformats-officedocument.theme+xml"/>
  <Override PartName="/ppt/theme/theme41.xml" ContentType="application/vnd.openxmlformats-officedocument.theme+xml"/>
  <Override PartName="/ppt/theme/theme7.xml" ContentType="application/vnd.openxmlformats-officedocument.theme+xml"/>
  <Override PartName="/ppt/theme/theme42.xml" ContentType="application/vnd.openxmlformats-officedocument.theme+xml"/>
  <Override PartName="/ppt/theme/theme8.xml" ContentType="application/vnd.openxmlformats-officedocument.theme+xml"/>
  <Override PartName="/ppt/theme/theme43.xml" ContentType="application/vnd.openxmlformats-officedocument.theme+xml"/>
  <Override PartName="/ppt/theme/theme9.xml" ContentType="application/vnd.openxmlformats-officedocument.theme+xml"/>
  <Override PartName="/ppt/theme/theme44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8.xml" ContentType="application/vnd.openxmlformats-officedocument.them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_rels/notesSlide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8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4.png" ContentType="image/png"/>
  <Override PartName="/ppt/media/image70.png" ContentType="image/png"/>
  <Override PartName="/ppt/media/image71.png" ContentType="image/png"/>
  <Override PartName="/ppt/media/image5.png" ContentType="image/png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74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gif" ContentType="image/gif"/>
  <Override PartName="/ppt/media/image48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100.png" ContentType="image/png"/>
  <Override PartName="/ppt/media/image28.png" ContentType="image/png"/>
  <Override PartName="/ppt/media/image101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110.png" ContentType="image/png"/>
  <Override PartName="/ppt/media/image38.png" ContentType="image/png"/>
  <Override PartName="/ppt/media/image111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  <p:sldMasterId id="2147483758" r:id="rId57"/>
    <p:sldMasterId id="2147483760" r:id="rId58"/>
    <p:sldMasterId id="2147483762" r:id="rId59"/>
    <p:sldMasterId id="2147483764" r:id="rId60"/>
    <p:sldMasterId id="2147483766" r:id="rId61"/>
    <p:sldMasterId id="2147483768" r:id="rId62"/>
    <p:sldMasterId id="2147483770" r:id="rId63"/>
    <p:sldMasterId id="2147483772" r:id="rId64"/>
    <p:sldMasterId id="2147483774" r:id="rId65"/>
    <p:sldMasterId id="2147483776" r:id="rId66"/>
    <p:sldMasterId id="2147483779" r:id="rId67"/>
  </p:sldMasterIdLst>
  <p:notesMasterIdLst>
    <p:notesMasterId r:id="rId68"/>
  </p:notesMasterIdLst>
  <p:sldIdLst>
    <p:sldId id="256" r:id="rId69"/>
    <p:sldId id="257" r:id="rId70"/>
    <p:sldId id="258" r:id="rId71"/>
    <p:sldId id="259" r:id="rId72"/>
    <p:sldId id="260" r:id="rId73"/>
    <p:sldId id="261" r:id="rId74"/>
    <p:sldId id="262" r:id="rId75"/>
    <p:sldId id="263" r:id="rId76"/>
    <p:sldId id="264" r:id="rId77"/>
    <p:sldId id="265" r:id="rId78"/>
    <p:sldId id="266" r:id="rId79"/>
    <p:sldId id="267" r:id="rId80"/>
    <p:sldId id="268" r:id="rId81"/>
    <p:sldId id="269" r:id="rId82"/>
    <p:sldId id="270" r:id="rId83"/>
    <p:sldId id="271" r:id="rId84"/>
    <p:sldId id="272" r:id="rId85"/>
    <p:sldId id="273" r:id="rId86"/>
    <p:sldId id="274" r:id="rId87"/>
    <p:sldId id="275" r:id="rId88"/>
    <p:sldId id="276" r:id="rId89"/>
    <p:sldId id="277" r:id="rId9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Master" Target="slideMasters/slideMaster62.xml"/><Relationship Id="rId64" Type="http://schemas.openxmlformats.org/officeDocument/2006/relationships/slideMaster" Target="slideMasters/slideMaster63.xml"/><Relationship Id="rId65" Type="http://schemas.openxmlformats.org/officeDocument/2006/relationships/slideMaster" Target="slideMasters/slideMaster64.xml"/><Relationship Id="rId66" Type="http://schemas.openxmlformats.org/officeDocument/2006/relationships/slideMaster" Target="slideMasters/slideMaster65.xml"/><Relationship Id="rId67" Type="http://schemas.openxmlformats.org/officeDocument/2006/relationships/slideMaster" Target="slideMasters/slideMaster67.xml"/><Relationship Id="rId68" Type="http://schemas.openxmlformats.org/officeDocument/2006/relationships/notesMaster" Target="notesMasters/notesMaster1.xml"/><Relationship Id="rId69" Type="http://schemas.openxmlformats.org/officeDocument/2006/relationships/slide" Target="slides/slide1.xml"/><Relationship Id="rId70" Type="http://schemas.openxmlformats.org/officeDocument/2006/relationships/slide" Target="slides/slide2.xml"/><Relationship Id="rId71" Type="http://schemas.openxmlformats.org/officeDocument/2006/relationships/slide" Target="slides/slide3.xml"/><Relationship Id="rId72" Type="http://schemas.openxmlformats.org/officeDocument/2006/relationships/slide" Target="slides/slide4.xml"/><Relationship Id="rId73" Type="http://schemas.openxmlformats.org/officeDocument/2006/relationships/slide" Target="slides/slide5.xml"/><Relationship Id="rId74" Type="http://schemas.openxmlformats.org/officeDocument/2006/relationships/slide" Target="slides/slide6.xml"/><Relationship Id="rId75" Type="http://schemas.openxmlformats.org/officeDocument/2006/relationships/slide" Target="slides/slide7.xml"/><Relationship Id="rId76" Type="http://schemas.openxmlformats.org/officeDocument/2006/relationships/slide" Target="slides/slide8.xml"/><Relationship Id="rId77" Type="http://schemas.openxmlformats.org/officeDocument/2006/relationships/slide" Target="slides/slide9.xml"/><Relationship Id="rId78" Type="http://schemas.openxmlformats.org/officeDocument/2006/relationships/slide" Target="slides/slide10.xml"/><Relationship Id="rId79" Type="http://schemas.openxmlformats.org/officeDocument/2006/relationships/slide" Target="slides/slide11.xml"/><Relationship Id="rId80" Type="http://schemas.openxmlformats.org/officeDocument/2006/relationships/slide" Target="slides/slide12.xml"/><Relationship Id="rId81" Type="http://schemas.openxmlformats.org/officeDocument/2006/relationships/slide" Target="slides/slide13.xml"/><Relationship Id="rId82" Type="http://schemas.openxmlformats.org/officeDocument/2006/relationships/slide" Target="slides/slide14.xml"/><Relationship Id="rId83" Type="http://schemas.openxmlformats.org/officeDocument/2006/relationships/slide" Target="slides/slide15.xml"/><Relationship Id="rId84" Type="http://schemas.openxmlformats.org/officeDocument/2006/relationships/slide" Target="slides/slide16.xml"/><Relationship Id="rId85" Type="http://schemas.openxmlformats.org/officeDocument/2006/relationships/slide" Target="slides/slide17.xml"/><Relationship Id="rId86" Type="http://schemas.openxmlformats.org/officeDocument/2006/relationships/slide" Target="slides/slide18.xml"/><Relationship Id="rId87" Type="http://schemas.openxmlformats.org/officeDocument/2006/relationships/slide" Target="slides/slide19.xml"/><Relationship Id="rId88" Type="http://schemas.openxmlformats.org/officeDocument/2006/relationships/slide" Target="slides/slide20.xml"/><Relationship Id="rId89" Type="http://schemas.openxmlformats.org/officeDocument/2006/relationships/slide" Target="slides/slide21.xml"/><Relationship Id="rId90" Type="http://schemas.openxmlformats.org/officeDocument/2006/relationships/slide" Target="slides/slide22.xml"/><Relationship Id="rId9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Click to move the slide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notes'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 type="dt" idx="148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4" name="PlaceHolder 5"/>
          <p:cNvSpPr>
            <a:spLocks noGrp="1"/>
          </p:cNvSpPr>
          <p:nvPr>
            <p:ph type="ftr" idx="149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5" name="PlaceHolder 6"/>
          <p:cNvSpPr>
            <a:spLocks noGrp="1"/>
          </p:cNvSpPr>
          <p:nvPr>
            <p:ph type="sldNum" idx="150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E1C3C186-14C8-40C9-BB7C-39E4A204AD52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3040" cy="3607920"/>
          </a:xfrm>
          <a:prstGeom prst="rect">
            <a:avLst/>
          </a:prstGeom>
          <a:ln w="0">
            <a:noFill/>
          </a:ln>
        </p:spPr>
      </p:sp>
      <p:sp>
        <p:nvSpPr>
          <p:cNvPr id="613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Thinking of T as a quasi‐matrix lets us use all our usual linear‐algebra tricks 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4" name="PlaceHolder 3"/>
          <p:cNvSpPr>
            <a:spLocks noGrp="1"/>
          </p:cNvSpPr>
          <p:nvPr>
            <p:ph type="sldNum" idx="158"/>
          </p:nvPr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75984FF-3BF6-45C8-AEB8-B9FAF7DE3A11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3040" cy="3607920"/>
          </a:xfrm>
          <a:prstGeom prst="rect">
            <a:avLst/>
          </a:prstGeom>
          <a:ln w="0">
            <a:noFill/>
          </a:ln>
        </p:spPr>
      </p:sp>
      <p:sp>
        <p:nvSpPr>
          <p:cNvPr id="607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Most non-constant coefficient or non-standard domain PDEs have no closed-form Green’s function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Once you have G, you can cheaply compute u for any RHS via a single convolution/integral or use quadrature.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Numerical G lets you handle irregular domains, variable coefficients, or mixed boundary conditions.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8" name="PlaceHolder 3"/>
          <p:cNvSpPr>
            <a:spLocks noGrp="1"/>
          </p:cNvSpPr>
          <p:nvPr>
            <p:ph type="sldNum" idx="156"/>
          </p:nvPr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3082BA3-F448-4F52-92ED-FC672D59DA6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3040" cy="3607920"/>
          </a:xfrm>
          <a:prstGeom prst="rect">
            <a:avLst/>
          </a:prstGeom>
          <a:ln w="0">
            <a:noFill/>
          </a:ln>
        </p:spPr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use the "argmin" function to determine the element of the grid closest to 𝑦. This introduces an error in coarser grids, but with more computing power and a finer grid this error becomes negligible.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 type="sldNum" idx="157"/>
          </p:nvPr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0822C44-4CA9-4579-93CC-29DF98D16F52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hree Content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BEF71C4A-2F53-4315-BB41-4D836028D61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hree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40747A95-E08B-46BF-96C3-22477F31191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hree Images and Captions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9DB86DC9-EC6F-49DE-B4BB-DA9DFA63B63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hree Images and Captions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9C3F2829-F640-45F0-B836-C447EEC37C7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E0D5E297-8243-4F8F-BB42-16600A5CF50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arge Text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04A30650-161F-4E45-880A-C89005FC00C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arge Text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A05EBC0B-9EF0-4105-B3B7-F2728C8B132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arge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324ACF02-0E0B-4174-ACCF-F4D3F197229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8E424FF6-D2AD-4E94-8EF5-D299CC6758E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727466-CBA2-4692-A2AC-8EB8796F26C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CE0CEBF7-2285-4F79-A9F5-4A36D54A7D0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D11F101D-C33E-4E4E-9355-0F2A55541CB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03022299-F18A-4E96-B9BE-724E8A363D4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8A4EC643-C283-4A3D-A2FB-F46259F44E9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Text and Content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4928100E-FCBB-46F7-A888-47F43CAA86C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Text and Content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BCE711E4-353F-4F01-B8C8-84C06F24D51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Conten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F6B8F474-5D06-4143-8221-F8331F6AEA6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Content and Four Images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2907E434-181D-4992-9620-D9BB295381C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Content and Four Images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6A70A843-165C-42A4-94F8-00A3D749C97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8C09BAA-E7F3-4E11-A6F4-68CA7B8F3BC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Content and Nin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0"/>
          </p:nvPr>
        </p:nvSpPr>
        <p:spPr/>
        <p:txBody>
          <a:bodyPr/>
          <a:p>
            <a:fld id="{97B494FE-AEF7-4414-A788-76A10D20D33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Content and Nine Images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3"/>
          </p:nvPr>
        </p:nvSpPr>
        <p:spPr/>
        <p:txBody>
          <a:bodyPr/>
          <a:p>
            <a:fld id="{A168A15C-29D8-447F-958C-1CD6CAC2E5A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Content and Nine Images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6"/>
          </p:nvPr>
        </p:nvSpPr>
        <p:spPr/>
        <p:txBody>
          <a:bodyPr/>
          <a:p>
            <a:fld id="{B52D59B3-5CAE-4F8E-B58C-F1AAE9E986A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9"/>
          </p:nvPr>
        </p:nvSpPr>
        <p:spPr/>
        <p:txBody>
          <a:bodyPr/>
          <a:p>
            <a:fld id="{1075A6B9-FAD9-4724-9E4A-1A4058D1F6E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ext and Content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2"/>
          </p:nvPr>
        </p:nvSpPr>
        <p:spPr/>
        <p:txBody>
          <a:bodyPr/>
          <a:p>
            <a:fld id="{85591330-0B54-46FF-A5FF-63EB1D7A1F7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ext and Content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5"/>
          </p:nvPr>
        </p:nvSpPr>
        <p:spPr/>
        <p:txBody>
          <a:bodyPr/>
          <a:p>
            <a:fld id="{14E0C59D-5F63-42F3-933B-FD77B5FAD2C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8"/>
          </p:nvPr>
        </p:nvSpPr>
        <p:spPr/>
        <p:txBody>
          <a:bodyPr/>
          <a:p>
            <a:fld id="{28E45A35-90DE-460E-8722-CF65EA2E3F0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and Text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1"/>
          </p:nvPr>
        </p:nvSpPr>
        <p:spPr/>
        <p:txBody>
          <a:bodyPr/>
          <a:p>
            <a:fld id="{6E4060F9-2B53-48EE-B701-9CB02734F37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and Text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4"/>
          </p:nvPr>
        </p:nvSpPr>
        <p:spPr/>
        <p:txBody>
          <a:bodyPr/>
          <a:p>
            <a:fld id="{DD681EFA-C5E8-4539-8B1D-07F074E30F5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8E299C0-C522-495B-8FAF-0859087DB2A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7"/>
          </p:nvPr>
        </p:nvSpPr>
        <p:spPr/>
        <p:txBody>
          <a:bodyPr/>
          <a:p>
            <a:fld id="{5FEF6E7C-088F-41F9-946B-C9C2CA64241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arge Image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0"/>
          </p:nvPr>
        </p:nvSpPr>
        <p:spPr/>
        <p:txBody>
          <a:bodyPr/>
          <a:p>
            <a:fld id="{BB77F7F1-960D-48FC-9356-D27A6A8CCD3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arge Image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3"/>
          </p:nvPr>
        </p:nvSpPr>
        <p:spPr/>
        <p:txBody>
          <a:bodyPr/>
          <a:p>
            <a:fld id="{1A2B4F10-E4B1-45E3-BC90-7AD304EB4FC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1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d Slide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d Slide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d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d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30D7458-E6D6-47E7-9474-7CEA99731DB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losing Slide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losing Slide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losing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6"/>
          </p:nvPr>
        </p:nvSpPr>
        <p:spPr/>
        <p:txBody>
          <a:bodyPr/>
          <a:p>
            <a:fld id="{1BC533D7-8AF5-4B2C-94F9-4F2AD9A5B50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1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Only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9"/>
          </p:nvPr>
        </p:nvSpPr>
        <p:spPr/>
        <p:txBody>
          <a:bodyPr/>
          <a:p>
            <a:fld id="{536008F2-3E26-47D2-9065-58940C1E449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2"/>
          </p:nvPr>
        </p:nvSpPr>
        <p:spPr/>
        <p:txBody>
          <a:bodyPr/>
          <a:p>
            <a:fld id="{CD5A98CA-3CD7-4C19-842F-7DD7081738C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Only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5"/>
          </p:nvPr>
        </p:nvSpPr>
        <p:spPr/>
        <p:txBody>
          <a:bodyPr/>
          <a:p>
            <a:fld id="{3895FA74-73E2-4535-B68A-48BC82149A6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8"/>
          </p:nvPr>
        </p:nvSpPr>
        <p:spPr/>
        <p:txBody>
          <a:bodyPr/>
          <a:p>
            <a:fld id="{8D40C636-3CB0-4F94-ADD0-FB2E54EEBF9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1"/>
          </p:nvPr>
        </p:nvSpPr>
        <p:spPr/>
        <p:txBody>
          <a:bodyPr/>
          <a:p>
            <a:fld id="{282A36F6-8990-490B-8251-6BAD0B1764B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309E60B-2B1E-44F2-A587-0C71A7DC792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4"/>
          </p:nvPr>
        </p:nvSpPr>
        <p:spPr/>
        <p:txBody>
          <a:bodyPr/>
          <a:p>
            <a:fld id="{E27001A9-D53A-4C55-A52A-3A393885290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genda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7"/>
          </p:nvPr>
        </p:nvSpPr>
        <p:spPr/>
        <p:txBody>
          <a:bodyPr/>
          <a:p>
            <a:fld id="{17F7D807-5411-408C-813F-A01568EB8F9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genda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0"/>
          </p:nvPr>
        </p:nvSpPr>
        <p:spPr/>
        <p:txBody>
          <a:bodyPr/>
          <a:p>
            <a:fld id="{32E28DC9-FEBE-43AA-9B7C-713D60D054B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4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genda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3"/>
          </p:nvPr>
        </p:nvSpPr>
        <p:spPr/>
        <p:txBody>
          <a:bodyPr/>
          <a:p>
            <a:fld id="{41F00A65-CCDC-42C1-B56C-86D54BC195B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4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__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51" name="Group 4"/>
          <p:cNvGrpSpPr/>
          <p:nvPr/>
        </p:nvGrpSpPr>
        <p:grpSpPr>
          <a:xfrm>
            <a:off x="330120" y="327960"/>
            <a:ext cx="3970800" cy="435960"/>
            <a:chOff x="330120" y="327960"/>
            <a:chExt cx="3970800" cy="435960"/>
          </a:xfrm>
        </p:grpSpPr>
        <p:sp>
          <p:nvSpPr>
            <p:cNvPr id="352" name="Freeform 5"/>
            <p:cNvSpPr/>
            <p:nvPr/>
          </p:nvSpPr>
          <p:spPr>
            <a:xfrm>
              <a:off x="4018680" y="327960"/>
              <a:ext cx="282240" cy="435960"/>
            </a:xfrm>
            <a:custGeom>
              <a:avLst/>
              <a:gdLst>
                <a:gd name="textAreaLeft" fmla="*/ 0 w 282240"/>
                <a:gd name="textAreaRight" fmla="*/ 284400 w 2822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53" name="Freeform 6"/>
            <p:cNvSpPr/>
            <p:nvPr/>
          </p:nvSpPr>
          <p:spPr>
            <a:xfrm>
              <a:off x="3434400" y="327960"/>
              <a:ext cx="394920" cy="435960"/>
            </a:xfrm>
            <a:custGeom>
              <a:avLst/>
              <a:gdLst>
                <a:gd name="textAreaLeft" fmla="*/ 0 w 394920"/>
                <a:gd name="textAreaRight" fmla="*/ 397080 w 3949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54" name="Freeform 7"/>
            <p:cNvSpPr/>
            <p:nvPr/>
          </p:nvSpPr>
          <p:spPr>
            <a:xfrm>
              <a:off x="298116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55" name="Freeform 8"/>
            <p:cNvSpPr/>
            <p:nvPr/>
          </p:nvSpPr>
          <p:spPr>
            <a:xfrm>
              <a:off x="2467440" y="327960"/>
              <a:ext cx="338400" cy="435960"/>
            </a:xfrm>
            <a:custGeom>
              <a:avLst/>
              <a:gdLst>
                <a:gd name="textAreaLeft" fmla="*/ 0 w 338400"/>
                <a:gd name="textAreaRight" fmla="*/ 340560 w 3384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56" name="Freeform 9"/>
            <p:cNvSpPr/>
            <p:nvPr/>
          </p:nvSpPr>
          <p:spPr>
            <a:xfrm>
              <a:off x="1977480" y="327960"/>
              <a:ext cx="281880" cy="435960"/>
            </a:xfrm>
            <a:custGeom>
              <a:avLst/>
              <a:gdLst>
                <a:gd name="textAreaLeft" fmla="*/ 0 w 281880"/>
                <a:gd name="textAreaRight" fmla="*/ 284040 w 28188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57" name="Freeform 10"/>
            <p:cNvSpPr/>
            <p:nvPr/>
          </p:nvSpPr>
          <p:spPr>
            <a:xfrm>
              <a:off x="1489320" y="327960"/>
              <a:ext cx="312120" cy="435960"/>
            </a:xfrm>
            <a:custGeom>
              <a:avLst/>
              <a:gdLst>
                <a:gd name="textAreaLeft" fmla="*/ 0 w 312120"/>
                <a:gd name="textAreaRight" fmla="*/ 314280 w 3121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58" name="Freeform 11"/>
            <p:cNvSpPr/>
            <p:nvPr/>
          </p:nvSpPr>
          <p:spPr>
            <a:xfrm>
              <a:off x="833400" y="327960"/>
              <a:ext cx="442800" cy="435960"/>
            </a:xfrm>
            <a:custGeom>
              <a:avLst/>
              <a:gdLst>
                <a:gd name="textAreaLeft" fmla="*/ 0 w 442800"/>
                <a:gd name="textAreaRight" fmla="*/ 444960 w 4428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59" name="Freeform 12"/>
            <p:cNvSpPr/>
            <p:nvPr/>
          </p:nvSpPr>
          <p:spPr>
            <a:xfrm>
              <a:off x="33012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Click to edit the outline text format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Second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Third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Fourth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63" name="Group 4"/>
          <p:cNvGrpSpPr/>
          <p:nvPr/>
        </p:nvGrpSpPr>
        <p:grpSpPr>
          <a:xfrm>
            <a:off x="330120" y="327960"/>
            <a:ext cx="3970800" cy="435960"/>
            <a:chOff x="330120" y="327960"/>
            <a:chExt cx="3970800" cy="435960"/>
          </a:xfrm>
        </p:grpSpPr>
        <p:sp>
          <p:nvSpPr>
            <p:cNvPr id="364" name="Freeform 5"/>
            <p:cNvSpPr/>
            <p:nvPr/>
          </p:nvSpPr>
          <p:spPr>
            <a:xfrm>
              <a:off x="4018680" y="327960"/>
              <a:ext cx="282240" cy="435960"/>
            </a:xfrm>
            <a:custGeom>
              <a:avLst/>
              <a:gdLst>
                <a:gd name="textAreaLeft" fmla="*/ 0 w 282240"/>
                <a:gd name="textAreaRight" fmla="*/ 284400 w 2822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65" name="Freeform 6"/>
            <p:cNvSpPr/>
            <p:nvPr/>
          </p:nvSpPr>
          <p:spPr>
            <a:xfrm>
              <a:off x="3434400" y="327960"/>
              <a:ext cx="394920" cy="435960"/>
            </a:xfrm>
            <a:custGeom>
              <a:avLst/>
              <a:gdLst>
                <a:gd name="textAreaLeft" fmla="*/ 0 w 394920"/>
                <a:gd name="textAreaRight" fmla="*/ 397080 w 3949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66" name="Freeform 7"/>
            <p:cNvSpPr/>
            <p:nvPr/>
          </p:nvSpPr>
          <p:spPr>
            <a:xfrm>
              <a:off x="298116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67" name="Freeform 8"/>
            <p:cNvSpPr/>
            <p:nvPr/>
          </p:nvSpPr>
          <p:spPr>
            <a:xfrm>
              <a:off x="2467440" y="327960"/>
              <a:ext cx="338400" cy="435960"/>
            </a:xfrm>
            <a:custGeom>
              <a:avLst/>
              <a:gdLst>
                <a:gd name="textAreaLeft" fmla="*/ 0 w 338400"/>
                <a:gd name="textAreaRight" fmla="*/ 340560 w 3384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68" name="Freeform 9"/>
            <p:cNvSpPr/>
            <p:nvPr/>
          </p:nvSpPr>
          <p:spPr>
            <a:xfrm>
              <a:off x="1977480" y="327960"/>
              <a:ext cx="281880" cy="435960"/>
            </a:xfrm>
            <a:custGeom>
              <a:avLst/>
              <a:gdLst>
                <a:gd name="textAreaLeft" fmla="*/ 0 w 281880"/>
                <a:gd name="textAreaRight" fmla="*/ 284040 w 28188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69" name="Freeform 10"/>
            <p:cNvSpPr/>
            <p:nvPr/>
          </p:nvSpPr>
          <p:spPr>
            <a:xfrm>
              <a:off x="1489320" y="327960"/>
              <a:ext cx="312120" cy="435960"/>
            </a:xfrm>
            <a:custGeom>
              <a:avLst/>
              <a:gdLst>
                <a:gd name="textAreaLeft" fmla="*/ 0 w 312120"/>
                <a:gd name="textAreaRight" fmla="*/ 314280 w 3121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70" name="Freeform 11"/>
            <p:cNvSpPr/>
            <p:nvPr/>
          </p:nvSpPr>
          <p:spPr>
            <a:xfrm>
              <a:off x="833400" y="327960"/>
              <a:ext cx="442800" cy="435960"/>
            </a:xfrm>
            <a:custGeom>
              <a:avLst/>
              <a:gdLst>
                <a:gd name="textAreaLeft" fmla="*/ 0 w 442800"/>
                <a:gd name="textAreaRight" fmla="*/ 444960 w 4428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71" name="Freeform 12"/>
            <p:cNvSpPr/>
            <p:nvPr/>
          </p:nvSpPr>
          <p:spPr>
            <a:xfrm>
              <a:off x="33012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326160" y="252000"/>
            <a:ext cx="11540520" cy="3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GB" sz="4400" strike="noStrike" u="none">
                <a:solidFill>
                  <a:schemeClr val="dk1"/>
                </a:solidFill>
                <a:effectLst/>
                <a:uFillTx/>
                <a:latin typeface="Imperial Sans Text Semibold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326160" y="1394640"/>
            <a:ext cx="5582880" cy="486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6283440" y="1394640"/>
            <a:ext cx="5582880" cy="486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dt" idx="14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800" strike="noStrike" u="none">
                <a:solidFill>
                  <a:schemeClr val="dk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&lt;date/time&gt;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6" name="PlaceHolder 5"/>
          <p:cNvSpPr>
            <a:spLocks noGrp="1"/>
          </p:cNvSpPr>
          <p:nvPr>
            <p:ph type="ftr" idx="14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800" strike="noStrike" u="none">
                <a:solidFill>
                  <a:schemeClr val="dk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&lt;footer&gt;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7" name="PlaceHolder 6"/>
          <p:cNvSpPr>
            <a:spLocks noGrp="1"/>
          </p:cNvSpPr>
          <p:nvPr>
            <p:ph type="sldNum" idx="14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800" strike="noStrike" u="none">
                <a:solidFill>
                  <a:schemeClr val="dk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4ABE23E8-ECB4-4913-80DA-1F37A0730CC4}" type="slidenum">
              <a:rPr b="0" lang="en-GB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1D83EA4-751E-4209-A250-A22541F08E9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AF8ED7BE-E0D1-4E44-BBB3-9464355D0E0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hree Content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9176BBE4-1040-483A-9538-2DBCAA28B0C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slideLayout" Target="../slideLayouts/slideLayout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slideLayout" Target="../slideLayouts/slideLayout55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slideLayout" Target="../slideLayouts/slideLayout56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slideLayout" Target="../slideLayouts/slideLayout57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slideLayout" Target="../slideLayouts/slideLayout58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slideLayout" Target="../slideLayouts/slideLayout59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slideLayout" Target="../slideLayouts/slideLayout60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slideLayout" Target="../slideLayouts/slideLayout61.xml"/>
</Relationships>
</file>

<file path=ppt/slideMasters/_rels/slideMaster62.xml.rels><?xml version="1.0" encoding="UTF-8"?>
<Relationships xmlns="http://schemas.openxmlformats.org/package/2006/relationships"><Relationship Id="rId1" Type="http://schemas.openxmlformats.org/officeDocument/2006/relationships/theme" Target="../theme/theme62.xml"/><Relationship Id="rId2" Type="http://schemas.openxmlformats.org/officeDocument/2006/relationships/slideLayout" Target="../slideLayouts/slideLayout62.xml"/>
</Relationships>
</file>

<file path=ppt/slideMasters/_rels/slideMaster63.xml.rels><?xml version="1.0" encoding="UTF-8"?>
<Relationships xmlns="http://schemas.openxmlformats.org/package/2006/relationships"><Relationship Id="rId1" Type="http://schemas.openxmlformats.org/officeDocument/2006/relationships/theme" Target="../theme/theme63.xml"/><Relationship Id="rId2" Type="http://schemas.openxmlformats.org/officeDocument/2006/relationships/slideLayout" Target="../slideLayouts/slideLayout63.xml"/>
</Relationships>
</file>

<file path=ppt/slideMasters/_rels/slideMaster64.xml.rels><?xml version="1.0" encoding="UTF-8"?>
<Relationships xmlns="http://schemas.openxmlformats.org/package/2006/relationships"><Relationship Id="rId1" Type="http://schemas.openxmlformats.org/officeDocument/2006/relationships/theme" Target="../theme/theme64.xml"/><Relationship Id="rId2" Type="http://schemas.openxmlformats.org/officeDocument/2006/relationships/slideLayout" Target="../slideLayouts/slideLayout64.xml"/>
</Relationships>
</file>

<file path=ppt/slideMasters/_rels/slideMaster65.xml.rels><?xml version="1.0" encoding="UTF-8"?>
<Relationships xmlns="http://schemas.openxmlformats.org/package/2006/relationships"><Relationship Id="rId1" Type="http://schemas.openxmlformats.org/officeDocument/2006/relationships/theme" Target="../theme/theme65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
</Relationships>
</file>

<file path=ppt/slideMasters/_rels/slideMaster67.xml.rels><?xml version="1.0" encoding="UTF-8"?>
<Relationships xmlns="http://schemas.openxmlformats.org/package/2006/relationships"><Relationship Id="rId1" Type="http://schemas.openxmlformats.org/officeDocument/2006/relationships/theme" Target="../theme/theme66.xml"/><Relationship Id="rId2" Type="http://schemas.openxmlformats.org/officeDocument/2006/relationships/slideLayout" Target="../slideLayouts/slideLayout67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" name="Group 4"/>
          <p:cNvGrpSpPr/>
          <p:nvPr/>
        </p:nvGrpSpPr>
        <p:grpSpPr>
          <a:xfrm>
            <a:off x="330120" y="327960"/>
            <a:ext cx="3970800" cy="435960"/>
            <a:chOff x="330120" y="327960"/>
            <a:chExt cx="3970800" cy="435960"/>
          </a:xfrm>
        </p:grpSpPr>
        <p:sp>
          <p:nvSpPr>
            <p:cNvPr id="2" name="Freeform 5"/>
            <p:cNvSpPr/>
            <p:nvPr/>
          </p:nvSpPr>
          <p:spPr>
            <a:xfrm>
              <a:off x="4018680" y="327960"/>
              <a:ext cx="282240" cy="435960"/>
            </a:xfrm>
            <a:custGeom>
              <a:avLst/>
              <a:gdLst>
                <a:gd name="textAreaLeft" fmla="*/ 0 w 282240"/>
                <a:gd name="textAreaRight" fmla="*/ 284400 w 2822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" name="Freeform 6"/>
            <p:cNvSpPr/>
            <p:nvPr/>
          </p:nvSpPr>
          <p:spPr>
            <a:xfrm>
              <a:off x="3434400" y="327960"/>
              <a:ext cx="394920" cy="435960"/>
            </a:xfrm>
            <a:custGeom>
              <a:avLst/>
              <a:gdLst>
                <a:gd name="textAreaLeft" fmla="*/ 0 w 394920"/>
                <a:gd name="textAreaRight" fmla="*/ 397080 w 3949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4" name="Freeform 7"/>
            <p:cNvSpPr/>
            <p:nvPr/>
          </p:nvSpPr>
          <p:spPr>
            <a:xfrm>
              <a:off x="298116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5" name="Freeform 8"/>
            <p:cNvSpPr/>
            <p:nvPr/>
          </p:nvSpPr>
          <p:spPr>
            <a:xfrm>
              <a:off x="2467440" y="327960"/>
              <a:ext cx="338400" cy="435960"/>
            </a:xfrm>
            <a:custGeom>
              <a:avLst/>
              <a:gdLst>
                <a:gd name="textAreaLeft" fmla="*/ 0 w 338400"/>
                <a:gd name="textAreaRight" fmla="*/ 340560 w 3384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6" name="Freeform 9"/>
            <p:cNvSpPr/>
            <p:nvPr/>
          </p:nvSpPr>
          <p:spPr>
            <a:xfrm>
              <a:off x="1977480" y="327960"/>
              <a:ext cx="281880" cy="435960"/>
            </a:xfrm>
            <a:custGeom>
              <a:avLst/>
              <a:gdLst>
                <a:gd name="textAreaLeft" fmla="*/ 0 w 281880"/>
                <a:gd name="textAreaRight" fmla="*/ 284040 w 28188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7" name="Freeform 10"/>
            <p:cNvSpPr/>
            <p:nvPr/>
          </p:nvSpPr>
          <p:spPr>
            <a:xfrm>
              <a:off x="1489320" y="327960"/>
              <a:ext cx="312120" cy="435960"/>
            </a:xfrm>
            <a:custGeom>
              <a:avLst/>
              <a:gdLst>
                <a:gd name="textAreaLeft" fmla="*/ 0 w 312120"/>
                <a:gd name="textAreaRight" fmla="*/ 314280 w 3121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8" name="Freeform 11"/>
            <p:cNvSpPr/>
            <p:nvPr/>
          </p:nvSpPr>
          <p:spPr>
            <a:xfrm>
              <a:off x="833400" y="327960"/>
              <a:ext cx="442800" cy="435960"/>
            </a:xfrm>
            <a:custGeom>
              <a:avLst/>
              <a:gdLst>
                <a:gd name="textAreaLeft" fmla="*/ 0 w 442800"/>
                <a:gd name="textAreaRight" fmla="*/ 444960 w 4428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9" name="Freeform 12"/>
            <p:cNvSpPr/>
            <p:nvPr/>
          </p:nvSpPr>
          <p:spPr>
            <a:xfrm>
              <a:off x="33012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Click to edit the outline text format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Second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Third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Fourth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ftr" idx="25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ldNum" idx="26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3D6D68E1-757F-4AAB-887B-E573596B6317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27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ftr" idx="28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ldNum" idx="29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C0A47257-12DE-4E1A-9ECD-FF4112079360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dt" idx="30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3" name="Group 4"/>
          <p:cNvGrpSpPr/>
          <p:nvPr/>
        </p:nvGrpSpPr>
        <p:grpSpPr>
          <a:xfrm>
            <a:off x="330120" y="327960"/>
            <a:ext cx="3970800" cy="435960"/>
            <a:chOff x="330120" y="327960"/>
            <a:chExt cx="3970800" cy="435960"/>
          </a:xfrm>
        </p:grpSpPr>
        <p:sp>
          <p:nvSpPr>
            <p:cNvPr id="54" name="Freeform 5"/>
            <p:cNvSpPr/>
            <p:nvPr/>
          </p:nvSpPr>
          <p:spPr>
            <a:xfrm>
              <a:off x="4018680" y="327960"/>
              <a:ext cx="282240" cy="435960"/>
            </a:xfrm>
            <a:custGeom>
              <a:avLst/>
              <a:gdLst>
                <a:gd name="textAreaLeft" fmla="*/ 0 w 282240"/>
                <a:gd name="textAreaRight" fmla="*/ 284400 w 2822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55" name="Freeform 6"/>
            <p:cNvSpPr/>
            <p:nvPr/>
          </p:nvSpPr>
          <p:spPr>
            <a:xfrm>
              <a:off x="3434400" y="327960"/>
              <a:ext cx="394920" cy="435960"/>
            </a:xfrm>
            <a:custGeom>
              <a:avLst/>
              <a:gdLst>
                <a:gd name="textAreaLeft" fmla="*/ 0 w 394920"/>
                <a:gd name="textAreaRight" fmla="*/ 397080 w 3949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56" name="Freeform 7"/>
            <p:cNvSpPr/>
            <p:nvPr/>
          </p:nvSpPr>
          <p:spPr>
            <a:xfrm>
              <a:off x="298116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57" name="Freeform 8"/>
            <p:cNvSpPr/>
            <p:nvPr/>
          </p:nvSpPr>
          <p:spPr>
            <a:xfrm>
              <a:off x="2467440" y="327960"/>
              <a:ext cx="338400" cy="435960"/>
            </a:xfrm>
            <a:custGeom>
              <a:avLst/>
              <a:gdLst>
                <a:gd name="textAreaLeft" fmla="*/ 0 w 338400"/>
                <a:gd name="textAreaRight" fmla="*/ 340560 w 3384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58" name="Freeform 9"/>
            <p:cNvSpPr/>
            <p:nvPr/>
          </p:nvSpPr>
          <p:spPr>
            <a:xfrm>
              <a:off x="1977480" y="327960"/>
              <a:ext cx="281880" cy="435960"/>
            </a:xfrm>
            <a:custGeom>
              <a:avLst/>
              <a:gdLst>
                <a:gd name="textAreaLeft" fmla="*/ 0 w 281880"/>
                <a:gd name="textAreaRight" fmla="*/ 284040 w 28188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59" name="Freeform 10"/>
            <p:cNvSpPr/>
            <p:nvPr/>
          </p:nvSpPr>
          <p:spPr>
            <a:xfrm>
              <a:off x="1489320" y="327960"/>
              <a:ext cx="312120" cy="435960"/>
            </a:xfrm>
            <a:custGeom>
              <a:avLst/>
              <a:gdLst>
                <a:gd name="textAreaLeft" fmla="*/ 0 w 312120"/>
                <a:gd name="textAreaRight" fmla="*/ 314280 w 3121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60" name="Freeform 11"/>
            <p:cNvSpPr/>
            <p:nvPr/>
          </p:nvSpPr>
          <p:spPr>
            <a:xfrm>
              <a:off x="833400" y="327960"/>
              <a:ext cx="442800" cy="435960"/>
            </a:xfrm>
            <a:custGeom>
              <a:avLst/>
              <a:gdLst>
                <a:gd name="textAreaLeft" fmla="*/ 0 w 442800"/>
                <a:gd name="textAreaRight" fmla="*/ 444960 w 4428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61" name="Freeform 12"/>
            <p:cNvSpPr/>
            <p:nvPr/>
          </p:nvSpPr>
          <p:spPr>
            <a:xfrm>
              <a:off x="33012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PlaceHolder 1"/>
          <p:cNvSpPr>
            <a:spLocks noGrp="1"/>
          </p:cNvSpPr>
          <p:nvPr>
            <p:ph type="ftr" idx="31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ldNum" idx="32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60D92F5B-D71F-4FC3-A8E3-1DBE4925B2D8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dt" idx="33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PlaceHolder 1"/>
          <p:cNvSpPr>
            <a:spLocks noGrp="1"/>
          </p:cNvSpPr>
          <p:nvPr>
            <p:ph type="ftr" idx="34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ldNum" idx="35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A2C2FD8B-7212-4ADA-ADBF-713FEBB4A7E3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 idx="36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1"/>
          <p:cNvSpPr>
            <a:spLocks noGrp="1"/>
          </p:cNvSpPr>
          <p:nvPr>
            <p:ph type="ftr" idx="37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sldNum" idx="38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5F665853-0271-49FD-9A6E-B21C4C1F990E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dt" idx="39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1"/>
          <p:cNvSpPr>
            <a:spLocks noGrp="1"/>
          </p:cNvSpPr>
          <p:nvPr>
            <p:ph type="ftr" idx="40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ldNum" idx="41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80E894A1-AED6-46F8-BC6D-722274C2508D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dt" idx="42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PlaceHolder 1"/>
          <p:cNvSpPr>
            <a:spLocks noGrp="1"/>
          </p:cNvSpPr>
          <p:nvPr>
            <p:ph type="ftr" idx="43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ldNum" idx="44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74197316-23DB-43BA-99EE-0A7B8CFF700C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dt" idx="45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" name="TextBox 7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l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1"/>
          <p:cNvSpPr>
            <a:spLocks noGrp="1"/>
          </p:cNvSpPr>
          <p:nvPr>
            <p:ph type="ftr" idx="46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l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l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ldNum" idx="47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l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62EAA1BD-3A02-4B38-91B3-FB92A17EB501}" type="slidenum">
              <a:rPr b="1" lang="en-GB" sz="850" strike="noStrike" u="none">
                <a:solidFill>
                  <a:schemeClr val="l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48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PlaceHolder 1"/>
          <p:cNvSpPr>
            <a:spLocks noGrp="1"/>
          </p:cNvSpPr>
          <p:nvPr>
            <p:ph type="ftr" idx="49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ldNum" idx="50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5ED133CD-BAFC-405F-896B-A25DAD3A9DB1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dt" idx="51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1"/>
          <p:cNvSpPr>
            <a:spLocks noGrp="1"/>
          </p:cNvSpPr>
          <p:nvPr>
            <p:ph type="ftr" idx="1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ldNum" idx="2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25D00F65-5477-4DE4-B7E1-EFEC866698D0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dt" idx="3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PlaceHolder 1"/>
          <p:cNvSpPr>
            <a:spLocks noGrp="1"/>
          </p:cNvSpPr>
          <p:nvPr>
            <p:ph type="ftr" idx="52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ldNum" idx="53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54485072-2E92-4021-849F-C5029DADE67A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dt" idx="54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ftr" idx="55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ldNum" idx="56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3D2B8EC8-3B8E-48D8-9FBB-C415F4D4308C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dt" idx="57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0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l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" name="PlaceHolder 1"/>
          <p:cNvSpPr>
            <a:spLocks noGrp="1"/>
          </p:cNvSpPr>
          <p:nvPr>
            <p:ph type="ftr" idx="58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l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l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ldNum" idx="59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l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2CE6D2AA-7BD6-444A-A1B4-DA78126B4E1A}" type="slidenum">
              <a:rPr b="1" lang="en-GB" sz="850" strike="noStrike" u="none">
                <a:solidFill>
                  <a:schemeClr val="l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dt" idx="60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05" name="Group 4"/>
          <p:cNvGrpSpPr/>
          <p:nvPr/>
        </p:nvGrpSpPr>
        <p:grpSpPr>
          <a:xfrm>
            <a:off x="330120" y="327960"/>
            <a:ext cx="3970800" cy="435960"/>
            <a:chOff x="330120" y="327960"/>
            <a:chExt cx="3970800" cy="435960"/>
          </a:xfrm>
        </p:grpSpPr>
        <p:sp>
          <p:nvSpPr>
            <p:cNvPr id="106" name="Freeform 5"/>
            <p:cNvSpPr/>
            <p:nvPr/>
          </p:nvSpPr>
          <p:spPr>
            <a:xfrm>
              <a:off x="4018680" y="327960"/>
              <a:ext cx="282240" cy="435960"/>
            </a:xfrm>
            <a:custGeom>
              <a:avLst/>
              <a:gdLst>
                <a:gd name="textAreaLeft" fmla="*/ 0 w 282240"/>
                <a:gd name="textAreaRight" fmla="*/ 284400 w 2822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07" name="Freeform 6"/>
            <p:cNvSpPr/>
            <p:nvPr/>
          </p:nvSpPr>
          <p:spPr>
            <a:xfrm>
              <a:off x="3434400" y="327960"/>
              <a:ext cx="394920" cy="435960"/>
            </a:xfrm>
            <a:custGeom>
              <a:avLst/>
              <a:gdLst>
                <a:gd name="textAreaLeft" fmla="*/ 0 w 394920"/>
                <a:gd name="textAreaRight" fmla="*/ 397080 w 3949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08" name="Freeform 7"/>
            <p:cNvSpPr/>
            <p:nvPr/>
          </p:nvSpPr>
          <p:spPr>
            <a:xfrm>
              <a:off x="298116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09" name="Freeform 8"/>
            <p:cNvSpPr/>
            <p:nvPr/>
          </p:nvSpPr>
          <p:spPr>
            <a:xfrm>
              <a:off x="2467440" y="327960"/>
              <a:ext cx="338400" cy="435960"/>
            </a:xfrm>
            <a:custGeom>
              <a:avLst/>
              <a:gdLst>
                <a:gd name="textAreaLeft" fmla="*/ 0 w 338400"/>
                <a:gd name="textAreaRight" fmla="*/ 340560 w 3384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10" name="Freeform 9"/>
            <p:cNvSpPr/>
            <p:nvPr/>
          </p:nvSpPr>
          <p:spPr>
            <a:xfrm>
              <a:off x="1977480" y="327960"/>
              <a:ext cx="281880" cy="435960"/>
            </a:xfrm>
            <a:custGeom>
              <a:avLst/>
              <a:gdLst>
                <a:gd name="textAreaLeft" fmla="*/ 0 w 281880"/>
                <a:gd name="textAreaRight" fmla="*/ 284040 w 28188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11" name="Freeform 10"/>
            <p:cNvSpPr/>
            <p:nvPr/>
          </p:nvSpPr>
          <p:spPr>
            <a:xfrm>
              <a:off x="1489320" y="327960"/>
              <a:ext cx="312120" cy="435960"/>
            </a:xfrm>
            <a:custGeom>
              <a:avLst/>
              <a:gdLst>
                <a:gd name="textAreaLeft" fmla="*/ 0 w 312120"/>
                <a:gd name="textAreaRight" fmla="*/ 314280 w 3121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12" name="Freeform 11"/>
            <p:cNvSpPr/>
            <p:nvPr/>
          </p:nvSpPr>
          <p:spPr>
            <a:xfrm>
              <a:off x="833400" y="327960"/>
              <a:ext cx="442800" cy="435960"/>
            </a:xfrm>
            <a:custGeom>
              <a:avLst/>
              <a:gdLst>
                <a:gd name="textAreaLeft" fmla="*/ 0 w 442800"/>
                <a:gd name="textAreaRight" fmla="*/ 444960 w 4428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13" name="Freeform 12"/>
            <p:cNvSpPr/>
            <p:nvPr/>
          </p:nvSpPr>
          <p:spPr>
            <a:xfrm>
              <a:off x="33012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PlaceHolder 1"/>
          <p:cNvSpPr>
            <a:spLocks noGrp="1"/>
          </p:cNvSpPr>
          <p:nvPr>
            <p:ph type="ftr" idx="61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ldNum" idx="62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56AE5008-C6B2-4ACB-B1AF-EE39FDE3FB82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dt" idx="63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PlaceHolder 1"/>
          <p:cNvSpPr>
            <a:spLocks noGrp="1"/>
          </p:cNvSpPr>
          <p:nvPr>
            <p:ph type="ftr" idx="64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ldNum" idx="65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8109E9E6-6C18-40E1-9B1F-F1B234E003ED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dt" idx="66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PlaceHolder 1"/>
          <p:cNvSpPr>
            <a:spLocks noGrp="1"/>
          </p:cNvSpPr>
          <p:nvPr>
            <p:ph type="ftr" idx="67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ldNum" idx="68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5DF58FAD-2BD2-4CC5-9C3E-F560C095CFB1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 idx="69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PlaceHolder 1"/>
          <p:cNvSpPr>
            <a:spLocks noGrp="1"/>
          </p:cNvSpPr>
          <p:nvPr>
            <p:ph type="ftr" idx="70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ldNum" idx="71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4D5DE634-AD6D-4808-B55D-BFDCBBEB8BB2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dt" idx="72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PlaceHolder 1"/>
          <p:cNvSpPr>
            <a:spLocks noGrp="1"/>
          </p:cNvSpPr>
          <p:nvPr>
            <p:ph type="ftr" idx="73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ldNum" idx="74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ED1E6A69-F72B-43E8-9A6D-450887DC1895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dt" idx="75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PlaceHolder 1"/>
          <p:cNvSpPr>
            <a:spLocks noGrp="1"/>
          </p:cNvSpPr>
          <p:nvPr>
            <p:ph type="ftr" idx="76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ldNum" idx="77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CE4AF997-D05C-4D24-BB3A-07D0A41001D6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dt" idx="78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ftr" idx="4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ldNum" idx="5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C75AD0D0-17BD-4396-986B-A1F31BDE9A07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dt" idx="6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PlaceHolder 1"/>
          <p:cNvSpPr>
            <a:spLocks noGrp="1"/>
          </p:cNvSpPr>
          <p:nvPr>
            <p:ph type="ftr" idx="79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ldNum" idx="80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CA04E244-A576-45D6-943C-6F723B57E118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dt" idx="81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PlaceHolder 1"/>
          <p:cNvSpPr>
            <a:spLocks noGrp="1"/>
          </p:cNvSpPr>
          <p:nvPr>
            <p:ph type="ftr" idx="82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ldNum" idx="83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C709C3E0-3142-40AF-B8A9-358B0B9E841D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dt" idx="84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PlaceHolder 1"/>
          <p:cNvSpPr>
            <a:spLocks noGrp="1"/>
          </p:cNvSpPr>
          <p:nvPr>
            <p:ph type="ftr" idx="85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ldNum" idx="86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AFA9C272-891B-408C-B9AB-0E8602BEA469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dt" idx="87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1"/>
          <p:cNvSpPr>
            <a:spLocks noGrp="1"/>
          </p:cNvSpPr>
          <p:nvPr>
            <p:ph type="ftr" idx="88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ldNum" idx="89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638D5CC8-8637-4AE5-A696-3421BB2F0AF9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dt" idx="90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55" name="Group 4"/>
          <p:cNvGrpSpPr/>
          <p:nvPr/>
        </p:nvGrpSpPr>
        <p:grpSpPr>
          <a:xfrm>
            <a:off x="330120" y="327960"/>
            <a:ext cx="3970800" cy="435960"/>
            <a:chOff x="330120" y="327960"/>
            <a:chExt cx="3970800" cy="435960"/>
          </a:xfrm>
        </p:grpSpPr>
        <p:sp>
          <p:nvSpPr>
            <p:cNvPr id="156" name="Freeform 5"/>
            <p:cNvSpPr/>
            <p:nvPr/>
          </p:nvSpPr>
          <p:spPr>
            <a:xfrm>
              <a:off x="4018680" y="327960"/>
              <a:ext cx="282240" cy="435960"/>
            </a:xfrm>
            <a:custGeom>
              <a:avLst/>
              <a:gdLst>
                <a:gd name="textAreaLeft" fmla="*/ 0 w 282240"/>
                <a:gd name="textAreaRight" fmla="*/ 284400 w 2822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57" name="Freeform 6"/>
            <p:cNvSpPr/>
            <p:nvPr/>
          </p:nvSpPr>
          <p:spPr>
            <a:xfrm>
              <a:off x="3434400" y="327960"/>
              <a:ext cx="394920" cy="435960"/>
            </a:xfrm>
            <a:custGeom>
              <a:avLst/>
              <a:gdLst>
                <a:gd name="textAreaLeft" fmla="*/ 0 w 394920"/>
                <a:gd name="textAreaRight" fmla="*/ 397080 w 3949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58" name="Freeform 7"/>
            <p:cNvSpPr/>
            <p:nvPr/>
          </p:nvSpPr>
          <p:spPr>
            <a:xfrm>
              <a:off x="298116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59" name="Freeform 8"/>
            <p:cNvSpPr/>
            <p:nvPr/>
          </p:nvSpPr>
          <p:spPr>
            <a:xfrm>
              <a:off x="2467440" y="327960"/>
              <a:ext cx="338400" cy="435960"/>
            </a:xfrm>
            <a:custGeom>
              <a:avLst/>
              <a:gdLst>
                <a:gd name="textAreaLeft" fmla="*/ 0 w 338400"/>
                <a:gd name="textAreaRight" fmla="*/ 340560 w 3384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60" name="Freeform 9"/>
            <p:cNvSpPr/>
            <p:nvPr/>
          </p:nvSpPr>
          <p:spPr>
            <a:xfrm>
              <a:off x="1977480" y="327960"/>
              <a:ext cx="281880" cy="435960"/>
            </a:xfrm>
            <a:custGeom>
              <a:avLst/>
              <a:gdLst>
                <a:gd name="textAreaLeft" fmla="*/ 0 w 281880"/>
                <a:gd name="textAreaRight" fmla="*/ 284040 w 28188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61" name="Freeform 10"/>
            <p:cNvSpPr/>
            <p:nvPr/>
          </p:nvSpPr>
          <p:spPr>
            <a:xfrm>
              <a:off x="1489320" y="327960"/>
              <a:ext cx="312120" cy="435960"/>
            </a:xfrm>
            <a:custGeom>
              <a:avLst/>
              <a:gdLst>
                <a:gd name="textAreaLeft" fmla="*/ 0 w 312120"/>
                <a:gd name="textAreaRight" fmla="*/ 314280 w 3121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62" name="Freeform 11"/>
            <p:cNvSpPr/>
            <p:nvPr/>
          </p:nvSpPr>
          <p:spPr>
            <a:xfrm>
              <a:off x="833400" y="327960"/>
              <a:ext cx="442800" cy="435960"/>
            </a:xfrm>
            <a:custGeom>
              <a:avLst/>
              <a:gdLst>
                <a:gd name="textAreaLeft" fmla="*/ 0 w 442800"/>
                <a:gd name="textAreaRight" fmla="*/ 444960 w 4428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63" name="Freeform 12"/>
            <p:cNvSpPr/>
            <p:nvPr/>
          </p:nvSpPr>
          <p:spPr>
            <a:xfrm>
              <a:off x="33012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PlaceHolder 1"/>
          <p:cNvSpPr>
            <a:spLocks noGrp="1"/>
          </p:cNvSpPr>
          <p:nvPr>
            <p:ph type="ftr" idx="91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ldNum" idx="92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5E64A2BE-0485-4DF4-BF44-918FD0C16B0A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dt" idx="93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PlaceHolder 1"/>
          <p:cNvSpPr>
            <a:spLocks noGrp="1"/>
          </p:cNvSpPr>
          <p:nvPr>
            <p:ph type="ftr" idx="94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ldNum" idx="95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CFF6EC47-E6B3-4C9D-B896-59B8A1D17679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dt" idx="96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PlaceHolder 1"/>
          <p:cNvSpPr>
            <a:spLocks noGrp="1"/>
          </p:cNvSpPr>
          <p:nvPr>
            <p:ph type="ftr" idx="97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ldNum" idx="98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CD734529-A26D-4E6D-AC93-3CC01EBCEA2C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dt" idx="99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PlaceHolder 1"/>
          <p:cNvSpPr>
            <a:spLocks noGrp="1"/>
          </p:cNvSpPr>
          <p:nvPr>
            <p:ph type="ftr" idx="100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ldNum" idx="101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8FE2B075-1504-4B27-9980-FFD15E919394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dt" idx="102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PlaceHolder 1"/>
          <p:cNvSpPr>
            <a:spLocks noGrp="1"/>
          </p:cNvSpPr>
          <p:nvPr>
            <p:ph type="ftr" idx="103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sldNum" idx="104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96B875AC-5F93-4C83-A94B-FCD9ADB3706A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dt" idx="105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1"/>
          <p:cNvSpPr>
            <a:spLocks noGrp="1"/>
          </p:cNvSpPr>
          <p:nvPr>
            <p:ph type="ftr" idx="7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sldNum" idx="8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FDCCA586-0B8E-4B4C-83A7-2362C361CDAB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9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PlaceHolder 1"/>
          <p:cNvSpPr>
            <a:spLocks noGrp="1"/>
          </p:cNvSpPr>
          <p:nvPr>
            <p:ph type="ftr" idx="106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sldNum" idx="107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D028B237-D4E2-4CD4-B478-332B55080071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dt" idx="108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PlaceHolder 1"/>
          <p:cNvSpPr>
            <a:spLocks noGrp="1"/>
          </p:cNvSpPr>
          <p:nvPr>
            <p:ph type="ftr" idx="109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sldNum" idx="110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BCF8A2AE-DA6C-46B3-A95D-09D2950BCCC4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dt" idx="111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2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PlaceHolder 1"/>
          <p:cNvSpPr>
            <a:spLocks noGrp="1"/>
          </p:cNvSpPr>
          <p:nvPr>
            <p:ph type="ftr" idx="112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ldNum" idx="113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CF14DCBF-9DE4-4A6C-8418-47131F082245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114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2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2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98" name="Group 4"/>
          <p:cNvGrpSpPr/>
          <p:nvPr/>
        </p:nvGrpSpPr>
        <p:grpSpPr>
          <a:xfrm>
            <a:off x="330120" y="327960"/>
            <a:ext cx="11534400" cy="1270080"/>
            <a:chOff x="330120" y="327960"/>
            <a:chExt cx="11534400" cy="1270080"/>
          </a:xfrm>
        </p:grpSpPr>
        <p:sp>
          <p:nvSpPr>
            <p:cNvPr id="199" name="Freeform 5"/>
            <p:cNvSpPr/>
            <p:nvPr/>
          </p:nvSpPr>
          <p:spPr>
            <a:xfrm>
              <a:off x="11041200" y="327960"/>
              <a:ext cx="823320" cy="1270080"/>
            </a:xfrm>
            <a:custGeom>
              <a:avLst/>
              <a:gdLst>
                <a:gd name="textAreaLeft" fmla="*/ 0 w 823320"/>
                <a:gd name="textAreaRight" fmla="*/ 825480 w 8233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00" name="Freeform 6"/>
            <p:cNvSpPr/>
            <p:nvPr/>
          </p:nvSpPr>
          <p:spPr>
            <a:xfrm>
              <a:off x="9344520" y="327960"/>
              <a:ext cx="1150560" cy="1270080"/>
            </a:xfrm>
            <a:custGeom>
              <a:avLst/>
              <a:gdLst>
                <a:gd name="textAreaLeft" fmla="*/ 0 w 1150560"/>
                <a:gd name="textAreaRight" fmla="*/ 1152720 w 11505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01" name="Freeform 7"/>
            <p:cNvSpPr/>
            <p:nvPr/>
          </p:nvSpPr>
          <p:spPr>
            <a:xfrm>
              <a:off x="8028720" y="327960"/>
              <a:ext cx="833760" cy="1270080"/>
            </a:xfrm>
            <a:custGeom>
              <a:avLst/>
              <a:gdLst>
                <a:gd name="textAreaLeft" fmla="*/ 0 w 833760"/>
                <a:gd name="textAreaRight" fmla="*/ 835920 w 8337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02" name="Freeform 8"/>
            <p:cNvSpPr/>
            <p:nvPr/>
          </p:nvSpPr>
          <p:spPr>
            <a:xfrm>
              <a:off x="6536160" y="327960"/>
              <a:ext cx="987120" cy="1270080"/>
            </a:xfrm>
            <a:custGeom>
              <a:avLst/>
              <a:gdLst>
                <a:gd name="textAreaLeft" fmla="*/ 0 w 987120"/>
                <a:gd name="textAreaRight" fmla="*/ 989280 w 9871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03" name="Freeform 9"/>
            <p:cNvSpPr/>
            <p:nvPr/>
          </p:nvSpPr>
          <p:spPr>
            <a:xfrm>
              <a:off x="5113800" y="327960"/>
              <a:ext cx="822600" cy="1270080"/>
            </a:xfrm>
            <a:custGeom>
              <a:avLst/>
              <a:gdLst>
                <a:gd name="textAreaLeft" fmla="*/ 0 w 822600"/>
                <a:gd name="textAreaRight" fmla="*/ 824760 w 82260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04" name="Freeform 10"/>
            <p:cNvSpPr/>
            <p:nvPr/>
          </p:nvSpPr>
          <p:spPr>
            <a:xfrm>
              <a:off x="3695760" y="327960"/>
              <a:ext cx="910440" cy="1270080"/>
            </a:xfrm>
            <a:custGeom>
              <a:avLst/>
              <a:gdLst>
                <a:gd name="textAreaLeft" fmla="*/ 0 w 910440"/>
                <a:gd name="textAreaRight" fmla="*/ 912600 w 91044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05" name="Freeform 11"/>
            <p:cNvSpPr/>
            <p:nvPr/>
          </p:nvSpPr>
          <p:spPr>
            <a:xfrm>
              <a:off x="1791000" y="327960"/>
              <a:ext cx="1289520" cy="1270080"/>
            </a:xfrm>
            <a:custGeom>
              <a:avLst/>
              <a:gdLst>
                <a:gd name="textAreaLeft" fmla="*/ 0 w 1289520"/>
                <a:gd name="textAreaRight" fmla="*/ 1291680 w 12895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06" name="Freeform 12"/>
            <p:cNvSpPr/>
            <p:nvPr/>
          </p:nvSpPr>
          <p:spPr>
            <a:xfrm>
              <a:off x="330120" y="327960"/>
              <a:ext cx="833760" cy="1270080"/>
            </a:xfrm>
            <a:custGeom>
              <a:avLst/>
              <a:gdLst>
                <a:gd name="textAreaLeft" fmla="*/ 0 w 833760"/>
                <a:gd name="textAreaRight" fmla="*/ 835920 w 8337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2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8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08" name="Group 4"/>
          <p:cNvGrpSpPr/>
          <p:nvPr/>
        </p:nvGrpSpPr>
        <p:grpSpPr>
          <a:xfrm>
            <a:off x="330120" y="327960"/>
            <a:ext cx="3970800" cy="435960"/>
            <a:chOff x="330120" y="327960"/>
            <a:chExt cx="3970800" cy="435960"/>
          </a:xfrm>
        </p:grpSpPr>
        <p:sp>
          <p:nvSpPr>
            <p:cNvPr id="209" name="Freeform 5"/>
            <p:cNvSpPr/>
            <p:nvPr/>
          </p:nvSpPr>
          <p:spPr>
            <a:xfrm>
              <a:off x="4018680" y="327960"/>
              <a:ext cx="282240" cy="435960"/>
            </a:xfrm>
            <a:custGeom>
              <a:avLst/>
              <a:gdLst>
                <a:gd name="textAreaLeft" fmla="*/ 0 w 282240"/>
                <a:gd name="textAreaRight" fmla="*/ 284400 w 2822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10" name="Freeform 6"/>
            <p:cNvSpPr/>
            <p:nvPr/>
          </p:nvSpPr>
          <p:spPr>
            <a:xfrm>
              <a:off x="3434400" y="327960"/>
              <a:ext cx="394920" cy="435960"/>
            </a:xfrm>
            <a:custGeom>
              <a:avLst/>
              <a:gdLst>
                <a:gd name="textAreaLeft" fmla="*/ 0 w 394920"/>
                <a:gd name="textAreaRight" fmla="*/ 397080 w 3949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11" name="Freeform 7"/>
            <p:cNvSpPr/>
            <p:nvPr/>
          </p:nvSpPr>
          <p:spPr>
            <a:xfrm>
              <a:off x="298116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12" name="Freeform 8"/>
            <p:cNvSpPr/>
            <p:nvPr/>
          </p:nvSpPr>
          <p:spPr>
            <a:xfrm>
              <a:off x="2467440" y="327960"/>
              <a:ext cx="338400" cy="435960"/>
            </a:xfrm>
            <a:custGeom>
              <a:avLst/>
              <a:gdLst>
                <a:gd name="textAreaLeft" fmla="*/ 0 w 338400"/>
                <a:gd name="textAreaRight" fmla="*/ 340560 w 3384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13" name="Freeform 9"/>
            <p:cNvSpPr/>
            <p:nvPr/>
          </p:nvSpPr>
          <p:spPr>
            <a:xfrm>
              <a:off x="1977480" y="327960"/>
              <a:ext cx="281880" cy="435960"/>
            </a:xfrm>
            <a:custGeom>
              <a:avLst/>
              <a:gdLst>
                <a:gd name="textAreaLeft" fmla="*/ 0 w 281880"/>
                <a:gd name="textAreaRight" fmla="*/ 284040 w 28188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14" name="Freeform 10"/>
            <p:cNvSpPr/>
            <p:nvPr/>
          </p:nvSpPr>
          <p:spPr>
            <a:xfrm>
              <a:off x="1489320" y="327960"/>
              <a:ext cx="312120" cy="435960"/>
            </a:xfrm>
            <a:custGeom>
              <a:avLst/>
              <a:gdLst>
                <a:gd name="textAreaLeft" fmla="*/ 0 w 312120"/>
                <a:gd name="textAreaRight" fmla="*/ 314280 w 3121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15" name="Freeform 11"/>
            <p:cNvSpPr/>
            <p:nvPr/>
          </p:nvSpPr>
          <p:spPr>
            <a:xfrm>
              <a:off x="833400" y="327960"/>
              <a:ext cx="442800" cy="435960"/>
            </a:xfrm>
            <a:custGeom>
              <a:avLst/>
              <a:gdLst>
                <a:gd name="textAreaLeft" fmla="*/ 0 w 442800"/>
                <a:gd name="textAreaRight" fmla="*/ 444960 w 4428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16" name="Freeform 12"/>
            <p:cNvSpPr/>
            <p:nvPr/>
          </p:nvSpPr>
          <p:spPr>
            <a:xfrm>
              <a:off x="33012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2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18" name="Group 4"/>
          <p:cNvGrpSpPr/>
          <p:nvPr/>
        </p:nvGrpSpPr>
        <p:grpSpPr>
          <a:xfrm>
            <a:off x="330120" y="327960"/>
            <a:ext cx="11534400" cy="1270080"/>
            <a:chOff x="330120" y="327960"/>
            <a:chExt cx="11534400" cy="1270080"/>
          </a:xfrm>
        </p:grpSpPr>
        <p:sp>
          <p:nvSpPr>
            <p:cNvPr id="219" name="Freeform 5"/>
            <p:cNvSpPr/>
            <p:nvPr/>
          </p:nvSpPr>
          <p:spPr>
            <a:xfrm>
              <a:off x="11041200" y="327960"/>
              <a:ext cx="823320" cy="1270080"/>
            </a:xfrm>
            <a:custGeom>
              <a:avLst/>
              <a:gdLst>
                <a:gd name="textAreaLeft" fmla="*/ 0 w 823320"/>
                <a:gd name="textAreaRight" fmla="*/ 825480 w 8233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20" name="Freeform 6"/>
            <p:cNvSpPr/>
            <p:nvPr/>
          </p:nvSpPr>
          <p:spPr>
            <a:xfrm>
              <a:off x="9344520" y="327960"/>
              <a:ext cx="1150560" cy="1270080"/>
            </a:xfrm>
            <a:custGeom>
              <a:avLst/>
              <a:gdLst>
                <a:gd name="textAreaLeft" fmla="*/ 0 w 1150560"/>
                <a:gd name="textAreaRight" fmla="*/ 1152720 w 11505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21" name="Freeform 7"/>
            <p:cNvSpPr/>
            <p:nvPr/>
          </p:nvSpPr>
          <p:spPr>
            <a:xfrm>
              <a:off x="8028720" y="327960"/>
              <a:ext cx="833760" cy="1270080"/>
            </a:xfrm>
            <a:custGeom>
              <a:avLst/>
              <a:gdLst>
                <a:gd name="textAreaLeft" fmla="*/ 0 w 833760"/>
                <a:gd name="textAreaRight" fmla="*/ 835920 w 8337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22" name="Freeform 8"/>
            <p:cNvSpPr/>
            <p:nvPr/>
          </p:nvSpPr>
          <p:spPr>
            <a:xfrm>
              <a:off x="6536160" y="327960"/>
              <a:ext cx="987120" cy="1270080"/>
            </a:xfrm>
            <a:custGeom>
              <a:avLst/>
              <a:gdLst>
                <a:gd name="textAreaLeft" fmla="*/ 0 w 987120"/>
                <a:gd name="textAreaRight" fmla="*/ 989280 w 9871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23" name="Freeform 9"/>
            <p:cNvSpPr/>
            <p:nvPr/>
          </p:nvSpPr>
          <p:spPr>
            <a:xfrm>
              <a:off x="5113800" y="327960"/>
              <a:ext cx="822600" cy="1270080"/>
            </a:xfrm>
            <a:custGeom>
              <a:avLst/>
              <a:gdLst>
                <a:gd name="textAreaLeft" fmla="*/ 0 w 822600"/>
                <a:gd name="textAreaRight" fmla="*/ 824760 w 82260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24" name="Freeform 10"/>
            <p:cNvSpPr/>
            <p:nvPr/>
          </p:nvSpPr>
          <p:spPr>
            <a:xfrm>
              <a:off x="3695760" y="327960"/>
              <a:ext cx="910440" cy="1270080"/>
            </a:xfrm>
            <a:custGeom>
              <a:avLst/>
              <a:gdLst>
                <a:gd name="textAreaLeft" fmla="*/ 0 w 910440"/>
                <a:gd name="textAreaRight" fmla="*/ 912600 w 91044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25" name="Freeform 11"/>
            <p:cNvSpPr/>
            <p:nvPr/>
          </p:nvSpPr>
          <p:spPr>
            <a:xfrm>
              <a:off x="1791000" y="327960"/>
              <a:ext cx="1289520" cy="1270080"/>
            </a:xfrm>
            <a:custGeom>
              <a:avLst/>
              <a:gdLst>
                <a:gd name="textAreaLeft" fmla="*/ 0 w 1289520"/>
                <a:gd name="textAreaRight" fmla="*/ 1291680 w 12895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26" name="Freeform 12"/>
            <p:cNvSpPr/>
            <p:nvPr/>
          </p:nvSpPr>
          <p:spPr>
            <a:xfrm>
              <a:off x="330120" y="327960"/>
              <a:ext cx="833760" cy="1270080"/>
            </a:xfrm>
            <a:custGeom>
              <a:avLst/>
              <a:gdLst>
                <a:gd name="textAreaLeft" fmla="*/ 0 w 833760"/>
                <a:gd name="textAreaRight" fmla="*/ 835920 w 8337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2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28" name="Group 4"/>
          <p:cNvGrpSpPr/>
          <p:nvPr/>
        </p:nvGrpSpPr>
        <p:grpSpPr>
          <a:xfrm>
            <a:off x="330120" y="327960"/>
            <a:ext cx="11534400" cy="1270080"/>
            <a:chOff x="330120" y="327960"/>
            <a:chExt cx="11534400" cy="1270080"/>
          </a:xfrm>
        </p:grpSpPr>
        <p:sp>
          <p:nvSpPr>
            <p:cNvPr id="229" name="Freeform 5"/>
            <p:cNvSpPr/>
            <p:nvPr/>
          </p:nvSpPr>
          <p:spPr>
            <a:xfrm>
              <a:off x="11041200" y="327960"/>
              <a:ext cx="823320" cy="1270080"/>
            </a:xfrm>
            <a:custGeom>
              <a:avLst/>
              <a:gdLst>
                <a:gd name="textAreaLeft" fmla="*/ 0 w 823320"/>
                <a:gd name="textAreaRight" fmla="*/ 825480 w 8233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30" name="Freeform 6"/>
            <p:cNvSpPr/>
            <p:nvPr/>
          </p:nvSpPr>
          <p:spPr>
            <a:xfrm>
              <a:off x="9344520" y="327960"/>
              <a:ext cx="1150560" cy="1270080"/>
            </a:xfrm>
            <a:custGeom>
              <a:avLst/>
              <a:gdLst>
                <a:gd name="textAreaLeft" fmla="*/ 0 w 1150560"/>
                <a:gd name="textAreaRight" fmla="*/ 1152720 w 11505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31" name="Freeform 7"/>
            <p:cNvSpPr/>
            <p:nvPr/>
          </p:nvSpPr>
          <p:spPr>
            <a:xfrm>
              <a:off x="8028720" y="327960"/>
              <a:ext cx="833760" cy="1270080"/>
            </a:xfrm>
            <a:custGeom>
              <a:avLst/>
              <a:gdLst>
                <a:gd name="textAreaLeft" fmla="*/ 0 w 833760"/>
                <a:gd name="textAreaRight" fmla="*/ 835920 w 8337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32" name="Freeform 8"/>
            <p:cNvSpPr/>
            <p:nvPr/>
          </p:nvSpPr>
          <p:spPr>
            <a:xfrm>
              <a:off x="6536160" y="327960"/>
              <a:ext cx="987120" cy="1270080"/>
            </a:xfrm>
            <a:custGeom>
              <a:avLst/>
              <a:gdLst>
                <a:gd name="textAreaLeft" fmla="*/ 0 w 987120"/>
                <a:gd name="textAreaRight" fmla="*/ 989280 w 9871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33" name="Freeform 9"/>
            <p:cNvSpPr/>
            <p:nvPr/>
          </p:nvSpPr>
          <p:spPr>
            <a:xfrm>
              <a:off x="5113800" y="327960"/>
              <a:ext cx="822600" cy="1270080"/>
            </a:xfrm>
            <a:custGeom>
              <a:avLst/>
              <a:gdLst>
                <a:gd name="textAreaLeft" fmla="*/ 0 w 822600"/>
                <a:gd name="textAreaRight" fmla="*/ 824760 w 82260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34" name="Freeform 10"/>
            <p:cNvSpPr/>
            <p:nvPr/>
          </p:nvSpPr>
          <p:spPr>
            <a:xfrm>
              <a:off x="3695760" y="327960"/>
              <a:ext cx="910440" cy="1270080"/>
            </a:xfrm>
            <a:custGeom>
              <a:avLst/>
              <a:gdLst>
                <a:gd name="textAreaLeft" fmla="*/ 0 w 910440"/>
                <a:gd name="textAreaRight" fmla="*/ 912600 w 91044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35" name="Freeform 11"/>
            <p:cNvSpPr/>
            <p:nvPr/>
          </p:nvSpPr>
          <p:spPr>
            <a:xfrm>
              <a:off x="1791000" y="327960"/>
              <a:ext cx="1289520" cy="1270080"/>
            </a:xfrm>
            <a:custGeom>
              <a:avLst/>
              <a:gdLst>
                <a:gd name="textAreaLeft" fmla="*/ 0 w 1289520"/>
                <a:gd name="textAreaRight" fmla="*/ 1291680 w 12895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36" name="Freeform 12"/>
            <p:cNvSpPr/>
            <p:nvPr/>
          </p:nvSpPr>
          <p:spPr>
            <a:xfrm>
              <a:off x="330120" y="327960"/>
              <a:ext cx="833760" cy="1270080"/>
            </a:xfrm>
            <a:custGeom>
              <a:avLst/>
              <a:gdLst>
                <a:gd name="textAreaLeft" fmla="*/ 0 w 833760"/>
                <a:gd name="textAreaRight" fmla="*/ 835920 w 8337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2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38" name="Group 4"/>
          <p:cNvGrpSpPr/>
          <p:nvPr/>
        </p:nvGrpSpPr>
        <p:grpSpPr>
          <a:xfrm>
            <a:off x="330120" y="327960"/>
            <a:ext cx="11534400" cy="1270080"/>
            <a:chOff x="330120" y="327960"/>
            <a:chExt cx="11534400" cy="1270080"/>
          </a:xfrm>
        </p:grpSpPr>
        <p:sp>
          <p:nvSpPr>
            <p:cNvPr id="239" name="Freeform 5"/>
            <p:cNvSpPr/>
            <p:nvPr/>
          </p:nvSpPr>
          <p:spPr>
            <a:xfrm>
              <a:off x="11041200" y="327960"/>
              <a:ext cx="823320" cy="1270080"/>
            </a:xfrm>
            <a:custGeom>
              <a:avLst/>
              <a:gdLst>
                <a:gd name="textAreaLeft" fmla="*/ 0 w 823320"/>
                <a:gd name="textAreaRight" fmla="*/ 825480 w 8233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40" name="Freeform 6"/>
            <p:cNvSpPr/>
            <p:nvPr/>
          </p:nvSpPr>
          <p:spPr>
            <a:xfrm>
              <a:off x="9344520" y="327960"/>
              <a:ext cx="1150560" cy="1270080"/>
            </a:xfrm>
            <a:custGeom>
              <a:avLst/>
              <a:gdLst>
                <a:gd name="textAreaLeft" fmla="*/ 0 w 1150560"/>
                <a:gd name="textAreaRight" fmla="*/ 1152720 w 11505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41" name="Freeform 7"/>
            <p:cNvSpPr/>
            <p:nvPr/>
          </p:nvSpPr>
          <p:spPr>
            <a:xfrm>
              <a:off x="8028720" y="327960"/>
              <a:ext cx="833760" cy="1270080"/>
            </a:xfrm>
            <a:custGeom>
              <a:avLst/>
              <a:gdLst>
                <a:gd name="textAreaLeft" fmla="*/ 0 w 833760"/>
                <a:gd name="textAreaRight" fmla="*/ 835920 w 8337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42" name="Freeform 8"/>
            <p:cNvSpPr/>
            <p:nvPr/>
          </p:nvSpPr>
          <p:spPr>
            <a:xfrm>
              <a:off x="6536160" y="327960"/>
              <a:ext cx="987120" cy="1270080"/>
            </a:xfrm>
            <a:custGeom>
              <a:avLst/>
              <a:gdLst>
                <a:gd name="textAreaLeft" fmla="*/ 0 w 987120"/>
                <a:gd name="textAreaRight" fmla="*/ 989280 w 9871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43" name="Freeform 9"/>
            <p:cNvSpPr/>
            <p:nvPr/>
          </p:nvSpPr>
          <p:spPr>
            <a:xfrm>
              <a:off x="5113800" y="327960"/>
              <a:ext cx="822600" cy="1270080"/>
            </a:xfrm>
            <a:custGeom>
              <a:avLst/>
              <a:gdLst>
                <a:gd name="textAreaLeft" fmla="*/ 0 w 822600"/>
                <a:gd name="textAreaRight" fmla="*/ 824760 w 82260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44" name="Freeform 10"/>
            <p:cNvSpPr/>
            <p:nvPr/>
          </p:nvSpPr>
          <p:spPr>
            <a:xfrm>
              <a:off x="3695760" y="327960"/>
              <a:ext cx="910440" cy="1270080"/>
            </a:xfrm>
            <a:custGeom>
              <a:avLst/>
              <a:gdLst>
                <a:gd name="textAreaLeft" fmla="*/ 0 w 910440"/>
                <a:gd name="textAreaRight" fmla="*/ 912600 w 91044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45" name="Freeform 11"/>
            <p:cNvSpPr/>
            <p:nvPr/>
          </p:nvSpPr>
          <p:spPr>
            <a:xfrm>
              <a:off x="1791000" y="327960"/>
              <a:ext cx="1289520" cy="1270080"/>
            </a:xfrm>
            <a:custGeom>
              <a:avLst/>
              <a:gdLst>
                <a:gd name="textAreaLeft" fmla="*/ 0 w 1289520"/>
                <a:gd name="textAreaRight" fmla="*/ 1291680 w 12895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46" name="Freeform 12"/>
            <p:cNvSpPr/>
            <p:nvPr/>
          </p:nvSpPr>
          <p:spPr>
            <a:xfrm>
              <a:off x="330120" y="327960"/>
              <a:ext cx="833760" cy="1270080"/>
            </a:xfrm>
            <a:custGeom>
              <a:avLst/>
              <a:gdLst>
                <a:gd name="textAreaLeft" fmla="*/ 0 w 833760"/>
                <a:gd name="textAreaRight" fmla="*/ 835920 w 8337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2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8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48" name="Group 4"/>
          <p:cNvGrpSpPr/>
          <p:nvPr/>
        </p:nvGrpSpPr>
        <p:grpSpPr>
          <a:xfrm>
            <a:off x="330120" y="327960"/>
            <a:ext cx="11534400" cy="1270080"/>
            <a:chOff x="330120" y="327960"/>
            <a:chExt cx="11534400" cy="1270080"/>
          </a:xfrm>
        </p:grpSpPr>
        <p:sp>
          <p:nvSpPr>
            <p:cNvPr id="249" name="Freeform 5"/>
            <p:cNvSpPr/>
            <p:nvPr/>
          </p:nvSpPr>
          <p:spPr>
            <a:xfrm>
              <a:off x="11041200" y="327960"/>
              <a:ext cx="823320" cy="1270080"/>
            </a:xfrm>
            <a:custGeom>
              <a:avLst/>
              <a:gdLst>
                <a:gd name="textAreaLeft" fmla="*/ 0 w 823320"/>
                <a:gd name="textAreaRight" fmla="*/ 825480 w 8233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50" name="Freeform 6"/>
            <p:cNvSpPr/>
            <p:nvPr/>
          </p:nvSpPr>
          <p:spPr>
            <a:xfrm>
              <a:off x="9344520" y="327960"/>
              <a:ext cx="1150560" cy="1270080"/>
            </a:xfrm>
            <a:custGeom>
              <a:avLst/>
              <a:gdLst>
                <a:gd name="textAreaLeft" fmla="*/ 0 w 1150560"/>
                <a:gd name="textAreaRight" fmla="*/ 1152720 w 11505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51" name="Freeform 7"/>
            <p:cNvSpPr/>
            <p:nvPr/>
          </p:nvSpPr>
          <p:spPr>
            <a:xfrm>
              <a:off x="8028720" y="327960"/>
              <a:ext cx="833760" cy="1270080"/>
            </a:xfrm>
            <a:custGeom>
              <a:avLst/>
              <a:gdLst>
                <a:gd name="textAreaLeft" fmla="*/ 0 w 833760"/>
                <a:gd name="textAreaRight" fmla="*/ 835920 w 8337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52" name="Freeform 8"/>
            <p:cNvSpPr/>
            <p:nvPr/>
          </p:nvSpPr>
          <p:spPr>
            <a:xfrm>
              <a:off x="6536160" y="327960"/>
              <a:ext cx="987120" cy="1270080"/>
            </a:xfrm>
            <a:custGeom>
              <a:avLst/>
              <a:gdLst>
                <a:gd name="textAreaLeft" fmla="*/ 0 w 987120"/>
                <a:gd name="textAreaRight" fmla="*/ 989280 w 9871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53" name="Freeform 9"/>
            <p:cNvSpPr/>
            <p:nvPr/>
          </p:nvSpPr>
          <p:spPr>
            <a:xfrm>
              <a:off x="5113800" y="327960"/>
              <a:ext cx="822600" cy="1270080"/>
            </a:xfrm>
            <a:custGeom>
              <a:avLst/>
              <a:gdLst>
                <a:gd name="textAreaLeft" fmla="*/ 0 w 822600"/>
                <a:gd name="textAreaRight" fmla="*/ 824760 w 82260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54" name="Freeform 10"/>
            <p:cNvSpPr/>
            <p:nvPr/>
          </p:nvSpPr>
          <p:spPr>
            <a:xfrm>
              <a:off x="3695760" y="327960"/>
              <a:ext cx="910440" cy="1270080"/>
            </a:xfrm>
            <a:custGeom>
              <a:avLst/>
              <a:gdLst>
                <a:gd name="textAreaLeft" fmla="*/ 0 w 910440"/>
                <a:gd name="textAreaRight" fmla="*/ 912600 w 91044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55" name="Freeform 11"/>
            <p:cNvSpPr/>
            <p:nvPr/>
          </p:nvSpPr>
          <p:spPr>
            <a:xfrm>
              <a:off x="1791000" y="327960"/>
              <a:ext cx="1289520" cy="1270080"/>
            </a:xfrm>
            <a:custGeom>
              <a:avLst/>
              <a:gdLst>
                <a:gd name="textAreaLeft" fmla="*/ 0 w 1289520"/>
                <a:gd name="textAreaRight" fmla="*/ 1291680 w 12895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56" name="Freeform 12"/>
            <p:cNvSpPr/>
            <p:nvPr/>
          </p:nvSpPr>
          <p:spPr>
            <a:xfrm>
              <a:off x="330120" y="327960"/>
              <a:ext cx="833760" cy="1270080"/>
            </a:xfrm>
            <a:custGeom>
              <a:avLst/>
              <a:gdLst>
                <a:gd name="textAreaLeft" fmla="*/ 0 w 833760"/>
                <a:gd name="textAreaRight" fmla="*/ 835920 w 8337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1"/>
          <p:cNvSpPr>
            <a:spLocks noGrp="1"/>
          </p:cNvSpPr>
          <p:nvPr>
            <p:ph type="ftr" idx="10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ldNum" idx="11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C63F476D-7A29-448D-983C-D7E02D371CC8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12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58" name="Group 4"/>
          <p:cNvGrpSpPr/>
          <p:nvPr/>
        </p:nvGrpSpPr>
        <p:grpSpPr>
          <a:xfrm>
            <a:off x="330120" y="327960"/>
            <a:ext cx="3970800" cy="435960"/>
            <a:chOff x="330120" y="327960"/>
            <a:chExt cx="3970800" cy="435960"/>
          </a:xfrm>
        </p:grpSpPr>
        <p:sp>
          <p:nvSpPr>
            <p:cNvPr id="259" name="Freeform 5"/>
            <p:cNvSpPr/>
            <p:nvPr/>
          </p:nvSpPr>
          <p:spPr>
            <a:xfrm>
              <a:off x="4018680" y="327960"/>
              <a:ext cx="282240" cy="435960"/>
            </a:xfrm>
            <a:custGeom>
              <a:avLst/>
              <a:gdLst>
                <a:gd name="textAreaLeft" fmla="*/ 0 w 282240"/>
                <a:gd name="textAreaRight" fmla="*/ 284400 w 2822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60" name="Freeform 6"/>
            <p:cNvSpPr/>
            <p:nvPr/>
          </p:nvSpPr>
          <p:spPr>
            <a:xfrm>
              <a:off x="3434400" y="327960"/>
              <a:ext cx="394920" cy="435960"/>
            </a:xfrm>
            <a:custGeom>
              <a:avLst/>
              <a:gdLst>
                <a:gd name="textAreaLeft" fmla="*/ 0 w 394920"/>
                <a:gd name="textAreaRight" fmla="*/ 397080 w 3949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61" name="Freeform 7"/>
            <p:cNvSpPr/>
            <p:nvPr/>
          </p:nvSpPr>
          <p:spPr>
            <a:xfrm>
              <a:off x="298116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62" name="Freeform 8"/>
            <p:cNvSpPr/>
            <p:nvPr/>
          </p:nvSpPr>
          <p:spPr>
            <a:xfrm>
              <a:off x="2467440" y="327960"/>
              <a:ext cx="338400" cy="435960"/>
            </a:xfrm>
            <a:custGeom>
              <a:avLst/>
              <a:gdLst>
                <a:gd name="textAreaLeft" fmla="*/ 0 w 338400"/>
                <a:gd name="textAreaRight" fmla="*/ 340560 w 3384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63" name="Freeform 9"/>
            <p:cNvSpPr/>
            <p:nvPr/>
          </p:nvSpPr>
          <p:spPr>
            <a:xfrm>
              <a:off x="1977480" y="327960"/>
              <a:ext cx="281880" cy="435960"/>
            </a:xfrm>
            <a:custGeom>
              <a:avLst/>
              <a:gdLst>
                <a:gd name="textAreaLeft" fmla="*/ 0 w 281880"/>
                <a:gd name="textAreaRight" fmla="*/ 284040 w 28188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64" name="Freeform 10"/>
            <p:cNvSpPr/>
            <p:nvPr/>
          </p:nvSpPr>
          <p:spPr>
            <a:xfrm>
              <a:off x="1489320" y="327960"/>
              <a:ext cx="312120" cy="435960"/>
            </a:xfrm>
            <a:custGeom>
              <a:avLst/>
              <a:gdLst>
                <a:gd name="textAreaLeft" fmla="*/ 0 w 312120"/>
                <a:gd name="textAreaRight" fmla="*/ 314280 w 3121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65" name="Freeform 11"/>
            <p:cNvSpPr/>
            <p:nvPr/>
          </p:nvSpPr>
          <p:spPr>
            <a:xfrm>
              <a:off x="833400" y="327960"/>
              <a:ext cx="442800" cy="435960"/>
            </a:xfrm>
            <a:custGeom>
              <a:avLst/>
              <a:gdLst>
                <a:gd name="textAreaLeft" fmla="*/ 0 w 442800"/>
                <a:gd name="textAreaRight" fmla="*/ 444960 w 4428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66" name="Freeform 12"/>
            <p:cNvSpPr/>
            <p:nvPr/>
          </p:nvSpPr>
          <p:spPr>
            <a:xfrm>
              <a:off x="33012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2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68" name="Group 4"/>
          <p:cNvGrpSpPr/>
          <p:nvPr/>
        </p:nvGrpSpPr>
        <p:grpSpPr>
          <a:xfrm>
            <a:off x="330120" y="327960"/>
            <a:ext cx="3970800" cy="435960"/>
            <a:chOff x="330120" y="327960"/>
            <a:chExt cx="3970800" cy="435960"/>
          </a:xfrm>
        </p:grpSpPr>
        <p:sp>
          <p:nvSpPr>
            <p:cNvPr id="269" name="Freeform 5"/>
            <p:cNvSpPr/>
            <p:nvPr/>
          </p:nvSpPr>
          <p:spPr>
            <a:xfrm>
              <a:off x="4018680" y="327960"/>
              <a:ext cx="282240" cy="435960"/>
            </a:xfrm>
            <a:custGeom>
              <a:avLst/>
              <a:gdLst>
                <a:gd name="textAreaLeft" fmla="*/ 0 w 282240"/>
                <a:gd name="textAreaRight" fmla="*/ 284400 w 2822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70" name="Freeform 6"/>
            <p:cNvSpPr/>
            <p:nvPr/>
          </p:nvSpPr>
          <p:spPr>
            <a:xfrm>
              <a:off x="3434400" y="327960"/>
              <a:ext cx="394920" cy="435960"/>
            </a:xfrm>
            <a:custGeom>
              <a:avLst/>
              <a:gdLst>
                <a:gd name="textAreaLeft" fmla="*/ 0 w 394920"/>
                <a:gd name="textAreaRight" fmla="*/ 397080 w 3949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71" name="Freeform 7"/>
            <p:cNvSpPr/>
            <p:nvPr/>
          </p:nvSpPr>
          <p:spPr>
            <a:xfrm>
              <a:off x="298116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72" name="Freeform 8"/>
            <p:cNvSpPr/>
            <p:nvPr/>
          </p:nvSpPr>
          <p:spPr>
            <a:xfrm>
              <a:off x="2467440" y="327960"/>
              <a:ext cx="338400" cy="435960"/>
            </a:xfrm>
            <a:custGeom>
              <a:avLst/>
              <a:gdLst>
                <a:gd name="textAreaLeft" fmla="*/ 0 w 338400"/>
                <a:gd name="textAreaRight" fmla="*/ 340560 w 3384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73" name="Freeform 9"/>
            <p:cNvSpPr/>
            <p:nvPr/>
          </p:nvSpPr>
          <p:spPr>
            <a:xfrm>
              <a:off x="1977480" y="327960"/>
              <a:ext cx="281880" cy="435960"/>
            </a:xfrm>
            <a:custGeom>
              <a:avLst/>
              <a:gdLst>
                <a:gd name="textAreaLeft" fmla="*/ 0 w 281880"/>
                <a:gd name="textAreaRight" fmla="*/ 284040 w 28188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74" name="Freeform 10"/>
            <p:cNvSpPr/>
            <p:nvPr/>
          </p:nvSpPr>
          <p:spPr>
            <a:xfrm>
              <a:off x="1489320" y="327960"/>
              <a:ext cx="312120" cy="435960"/>
            </a:xfrm>
            <a:custGeom>
              <a:avLst/>
              <a:gdLst>
                <a:gd name="textAreaLeft" fmla="*/ 0 w 312120"/>
                <a:gd name="textAreaRight" fmla="*/ 314280 w 3121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75" name="Freeform 11"/>
            <p:cNvSpPr/>
            <p:nvPr/>
          </p:nvSpPr>
          <p:spPr>
            <a:xfrm>
              <a:off x="833400" y="327960"/>
              <a:ext cx="442800" cy="435960"/>
            </a:xfrm>
            <a:custGeom>
              <a:avLst/>
              <a:gdLst>
                <a:gd name="textAreaLeft" fmla="*/ 0 w 442800"/>
                <a:gd name="textAreaRight" fmla="*/ 444960 w 4428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76" name="Freeform 12"/>
            <p:cNvSpPr/>
            <p:nvPr/>
          </p:nvSpPr>
          <p:spPr>
            <a:xfrm>
              <a:off x="33012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2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78" name="Group 4"/>
          <p:cNvGrpSpPr/>
          <p:nvPr/>
        </p:nvGrpSpPr>
        <p:grpSpPr>
          <a:xfrm>
            <a:off x="330120" y="327960"/>
            <a:ext cx="3970800" cy="435960"/>
            <a:chOff x="330120" y="327960"/>
            <a:chExt cx="3970800" cy="435960"/>
          </a:xfrm>
        </p:grpSpPr>
        <p:sp>
          <p:nvSpPr>
            <p:cNvPr id="279" name="Freeform 5"/>
            <p:cNvSpPr/>
            <p:nvPr/>
          </p:nvSpPr>
          <p:spPr>
            <a:xfrm>
              <a:off x="4018680" y="327960"/>
              <a:ext cx="282240" cy="435960"/>
            </a:xfrm>
            <a:custGeom>
              <a:avLst/>
              <a:gdLst>
                <a:gd name="textAreaLeft" fmla="*/ 0 w 282240"/>
                <a:gd name="textAreaRight" fmla="*/ 284400 w 2822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80" name="Freeform 6"/>
            <p:cNvSpPr/>
            <p:nvPr/>
          </p:nvSpPr>
          <p:spPr>
            <a:xfrm>
              <a:off x="3434400" y="327960"/>
              <a:ext cx="394920" cy="435960"/>
            </a:xfrm>
            <a:custGeom>
              <a:avLst/>
              <a:gdLst>
                <a:gd name="textAreaLeft" fmla="*/ 0 w 394920"/>
                <a:gd name="textAreaRight" fmla="*/ 397080 w 3949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81" name="Freeform 7"/>
            <p:cNvSpPr/>
            <p:nvPr/>
          </p:nvSpPr>
          <p:spPr>
            <a:xfrm>
              <a:off x="298116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82" name="Freeform 8"/>
            <p:cNvSpPr/>
            <p:nvPr/>
          </p:nvSpPr>
          <p:spPr>
            <a:xfrm>
              <a:off x="2467440" y="327960"/>
              <a:ext cx="338400" cy="435960"/>
            </a:xfrm>
            <a:custGeom>
              <a:avLst/>
              <a:gdLst>
                <a:gd name="textAreaLeft" fmla="*/ 0 w 338400"/>
                <a:gd name="textAreaRight" fmla="*/ 340560 w 3384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83" name="Freeform 9"/>
            <p:cNvSpPr/>
            <p:nvPr/>
          </p:nvSpPr>
          <p:spPr>
            <a:xfrm>
              <a:off x="1977480" y="327960"/>
              <a:ext cx="281880" cy="435960"/>
            </a:xfrm>
            <a:custGeom>
              <a:avLst/>
              <a:gdLst>
                <a:gd name="textAreaLeft" fmla="*/ 0 w 281880"/>
                <a:gd name="textAreaRight" fmla="*/ 284040 w 28188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84" name="Freeform 10"/>
            <p:cNvSpPr/>
            <p:nvPr/>
          </p:nvSpPr>
          <p:spPr>
            <a:xfrm>
              <a:off x="1489320" y="327960"/>
              <a:ext cx="312120" cy="435960"/>
            </a:xfrm>
            <a:custGeom>
              <a:avLst/>
              <a:gdLst>
                <a:gd name="textAreaLeft" fmla="*/ 0 w 312120"/>
                <a:gd name="textAreaRight" fmla="*/ 314280 w 3121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85" name="Freeform 11"/>
            <p:cNvSpPr/>
            <p:nvPr/>
          </p:nvSpPr>
          <p:spPr>
            <a:xfrm>
              <a:off x="833400" y="327960"/>
              <a:ext cx="442800" cy="435960"/>
            </a:xfrm>
            <a:custGeom>
              <a:avLst/>
              <a:gdLst>
                <a:gd name="textAreaLeft" fmla="*/ 0 w 442800"/>
                <a:gd name="textAreaRight" fmla="*/ 444960 w 4428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86" name="Freeform 12"/>
            <p:cNvSpPr/>
            <p:nvPr/>
          </p:nvSpPr>
          <p:spPr>
            <a:xfrm>
              <a:off x="33012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2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88" name="Group 4"/>
          <p:cNvGrpSpPr/>
          <p:nvPr/>
        </p:nvGrpSpPr>
        <p:grpSpPr>
          <a:xfrm>
            <a:off x="330120" y="327960"/>
            <a:ext cx="3970800" cy="435960"/>
            <a:chOff x="330120" y="327960"/>
            <a:chExt cx="3970800" cy="435960"/>
          </a:xfrm>
        </p:grpSpPr>
        <p:sp>
          <p:nvSpPr>
            <p:cNvPr id="289" name="Freeform 5"/>
            <p:cNvSpPr/>
            <p:nvPr/>
          </p:nvSpPr>
          <p:spPr>
            <a:xfrm>
              <a:off x="4018680" y="327960"/>
              <a:ext cx="282240" cy="435960"/>
            </a:xfrm>
            <a:custGeom>
              <a:avLst/>
              <a:gdLst>
                <a:gd name="textAreaLeft" fmla="*/ 0 w 282240"/>
                <a:gd name="textAreaRight" fmla="*/ 284400 w 2822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90" name="Freeform 6"/>
            <p:cNvSpPr/>
            <p:nvPr/>
          </p:nvSpPr>
          <p:spPr>
            <a:xfrm>
              <a:off x="3434400" y="327960"/>
              <a:ext cx="394920" cy="435960"/>
            </a:xfrm>
            <a:custGeom>
              <a:avLst/>
              <a:gdLst>
                <a:gd name="textAreaLeft" fmla="*/ 0 w 394920"/>
                <a:gd name="textAreaRight" fmla="*/ 397080 w 3949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91" name="Freeform 7"/>
            <p:cNvSpPr/>
            <p:nvPr/>
          </p:nvSpPr>
          <p:spPr>
            <a:xfrm>
              <a:off x="298116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92" name="Freeform 8"/>
            <p:cNvSpPr/>
            <p:nvPr/>
          </p:nvSpPr>
          <p:spPr>
            <a:xfrm>
              <a:off x="2467440" y="327960"/>
              <a:ext cx="338400" cy="435960"/>
            </a:xfrm>
            <a:custGeom>
              <a:avLst/>
              <a:gdLst>
                <a:gd name="textAreaLeft" fmla="*/ 0 w 338400"/>
                <a:gd name="textAreaRight" fmla="*/ 340560 w 3384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93" name="Freeform 9"/>
            <p:cNvSpPr/>
            <p:nvPr/>
          </p:nvSpPr>
          <p:spPr>
            <a:xfrm>
              <a:off x="1977480" y="327960"/>
              <a:ext cx="281880" cy="435960"/>
            </a:xfrm>
            <a:custGeom>
              <a:avLst/>
              <a:gdLst>
                <a:gd name="textAreaLeft" fmla="*/ 0 w 281880"/>
                <a:gd name="textAreaRight" fmla="*/ 284040 w 28188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94" name="Freeform 10"/>
            <p:cNvSpPr/>
            <p:nvPr/>
          </p:nvSpPr>
          <p:spPr>
            <a:xfrm>
              <a:off x="1489320" y="327960"/>
              <a:ext cx="312120" cy="435960"/>
            </a:xfrm>
            <a:custGeom>
              <a:avLst/>
              <a:gdLst>
                <a:gd name="textAreaLeft" fmla="*/ 0 w 312120"/>
                <a:gd name="textAreaRight" fmla="*/ 314280 w 3121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95" name="Freeform 11"/>
            <p:cNvSpPr/>
            <p:nvPr/>
          </p:nvSpPr>
          <p:spPr>
            <a:xfrm>
              <a:off x="833400" y="327960"/>
              <a:ext cx="442800" cy="435960"/>
            </a:xfrm>
            <a:custGeom>
              <a:avLst/>
              <a:gdLst>
                <a:gd name="textAreaLeft" fmla="*/ 0 w 442800"/>
                <a:gd name="textAreaRight" fmla="*/ 444960 w 4428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96" name="Freeform 12"/>
            <p:cNvSpPr/>
            <p:nvPr/>
          </p:nvSpPr>
          <p:spPr>
            <a:xfrm>
              <a:off x="33012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2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" name="PlaceHolder 1"/>
          <p:cNvSpPr>
            <a:spLocks noGrp="1"/>
          </p:cNvSpPr>
          <p:nvPr>
            <p:ph type="ftr" idx="115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sldNum" idx="116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E55FAD30-B433-40FC-A082-12D615A943BB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dt" idx="117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2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" name="PlaceHolder 1"/>
          <p:cNvSpPr>
            <a:spLocks noGrp="1"/>
          </p:cNvSpPr>
          <p:nvPr>
            <p:ph type="ftr" idx="118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sldNum" idx="119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7C4E75A6-BEFC-4884-8E3E-C78EDC07AE89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dt" idx="120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2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" name="PlaceHolder 1"/>
          <p:cNvSpPr>
            <a:spLocks noGrp="1"/>
          </p:cNvSpPr>
          <p:nvPr>
            <p:ph type="ftr" idx="121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sldNum" idx="122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134B3078-3ABE-44CF-8C06-2CE2A405F2E1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dt" idx="123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2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0" name="PlaceHolder 1"/>
          <p:cNvSpPr>
            <a:spLocks noGrp="1"/>
          </p:cNvSpPr>
          <p:nvPr>
            <p:ph type="ftr" idx="124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sldNum" idx="125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A73D45C8-8260-4008-810F-6DF0DAFF8C56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dt" idx="126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2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4" name="PlaceHolder 1"/>
          <p:cNvSpPr>
            <a:spLocks noGrp="1"/>
          </p:cNvSpPr>
          <p:nvPr>
            <p:ph type="ftr" idx="127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sldNum" idx="128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5A94714E-A996-4719-AD55-087ECB06BA9B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dt" idx="129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2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" name="PlaceHolder 1"/>
          <p:cNvSpPr>
            <a:spLocks noGrp="1"/>
          </p:cNvSpPr>
          <p:nvPr>
            <p:ph type="ftr" idx="130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sldNum" idx="131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BA1282BE-08BC-4B3F-AA72-3B900959A044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dt" idx="132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1"/>
          <p:cNvSpPr>
            <a:spLocks noGrp="1"/>
          </p:cNvSpPr>
          <p:nvPr>
            <p:ph type="ftr" idx="13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ldNum" idx="14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0EBE9AE5-927C-4E85-8A5D-AD97931D28E9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dt" idx="15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2" name="PlaceHolder 1"/>
          <p:cNvSpPr>
            <a:spLocks noGrp="1"/>
          </p:cNvSpPr>
          <p:nvPr>
            <p:ph type="ftr" idx="133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sldNum" idx="134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36D4287D-4917-4497-A8D5-E385A52A2CEE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dt" idx="135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2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6" name="PlaceHolder 1"/>
          <p:cNvSpPr>
            <a:spLocks noGrp="1"/>
          </p:cNvSpPr>
          <p:nvPr>
            <p:ph type="ftr" idx="136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sldNum" idx="137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76C09706-5027-4B67-ABE6-71107B9623B8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dt" idx="138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2"/>
  </p:sldLayoutIdLst>
</p:sldMaster>
</file>

<file path=ppt/slideMasters/slideMaster6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" name="PlaceHolder 1"/>
          <p:cNvSpPr>
            <a:spLocks noGrp="1"/>
          </p:cNvSpPr>
          <p:nvPr>
            <p:ph type="ftr" idx="139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sldNum" idx="140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F17D89A4-0A7B-49B3-8031-2114987A39A9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dt" idx="141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2"/>
  </p:sldLayoutIdLst>
</p:sldMaster>
</file>

<file path=ppt/slideMasters/slideMaster6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4" name="TextBox 7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l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5" name="PlaceHolder 1"/>
          <p:cNvSpPr>
            <a:spLocks noGrp="1"/>
          </p:cNvSpPr>
          <p:nvPr>
            <p:ph type="ftr" idx="142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l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l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sldNum" idx="143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l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6615500E-CFD4-4483-A372-BA7090AA02AA}" type="slidenum">
              <a:rPr b="1" lang="en-GB" sz="850" strike="noStrike" u="none">
                <a:solidFill>
                  <a:schemeClr val="l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dt" idx="144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2"/>
  </p:sldLayoutIdLst>
</p:sldMaster>
</file>

<file path=ppt/slideMasters/slideMaster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39" name="Group 4"/>
          <p:cNvGrpSpPr/>
          <p:nvPr/>
        </p:nvGrpSpPr>
        <p:grpSpPr>
          <a:xfrm>
            <a:off x="330120" y="327960"/>
            <a:ext cx="3970800" cy="435960"/>
            <a:chOff x="330120" y="327960"/>
            <a:chExt cx="3970800" cy="435960"/>
          </a:xfrm>
        </p:grpSpPr>
        <p:sp>
          <p:nvSpPr>
            <p:cNvPr id="340" name="Freeform 5"/>
            <p:cNvSpPr/>
            <p:nvPr/>
          </p:nvSpPr>
          <p:spPr>
            <a:xfrm>
              <a:off x="4018680" y="327960"/>
              <a:ext cx="282240" cy="435960"/>
            </a:xfrm>
            <a:custGeom>
              <a:avLst/>
              <a:gdLst>
                <a:gd name="textAreaLeft" fmla="*/ 0 w 282240"/>
                <a:gd name="textAreaRight" fmla="*/ 284400 w 2822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41" name="Freeform 6"/>
            <p:cNvSpPr/>
            <p:nvPr/>
          </p:nvSpPr>
          <p:spPr>
            <a:xfrm>
              <a:off x="3434400" y="327960"/>
              <a:ext cx="394920" cy="435960"/>
            </a:xfrm>
            <a:custGeom>
              <a:avLst/>
              <a:gdLst>
                <a:gd name="textAreaLeft" fmla="*/ 0 w 394920"/>
                <a:gd name="textAreaRight" fmla="*/ 397080 w 3949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42" name="Freeform 7"/>
            <p:cNvSpPr/>
            <p:nvPr/>
          </p:nvSpPr>
          <p:spPr>
            <a:xfrm>
              <a:off x="298116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43" name="Freeform 8"/>
            <p:cNvSpPr/>
            <p:nvPr/>
          </p:nvSpPr>
          <p:spPr>
            <a:xfrm>
              <a:off x="2467440" y="327960"/>
              <a:ext cx="338400" cy="435960"/>
            </a:xfrm>
            <a:custGeom>
              <a:avLst/>
              <a:gdLst>
                <a:gd name="textAreaLeft" fmla="*/ 0 w 338400"/>
                <a:gd name="textAreaRight" fmla="*/ 340560 w 3384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44" name="Freeform 9"/>
            <p:cNvSpPr/>
            <p:nvPr/>
          </p:nvSpPr>
          <p:spPr>
            <a:xfrm>
              <a:off x="1977480" y="327960"/>
              <a:ext cx="281880" cy="435960"/>
            </a:xfrm>
            <a:custGeom>
              <a:avLst/>
              <a:gdLst>
                <a:gd name="textAreaLeft" fmla="*/ 0 w 281880"/>
                <a:gd name="textAreaRight" fmla="*/ 284040 w 28188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45" name="Freeform 10"/>
            <p:cNvSpPr/>
            <p:nvPr/>
          </p:nvSpPr>
          <p:spPr>
            <a:xfrm>
              <a:off x="1489320" y="327960"/>
              <a:ext cx="312120" cy="435960"/>
            </a:xfrm>
            <a:custGeom>
              <a:avLst/>
              <a:gdLst>
                <a:gd name="textAreaLeft" fmla="*/ 0 w 312120"/>
                <a:gd name="textAreaRight" fmla="*/ 314280 w 3121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46" name="Freeform 11"/>
            <p:cNvSpPr/>
            <p:nvPr/>
          </p:nvSpPr>
          <p:spPr>
            <a:xfrm>
              <a:off x="833400" y="327960"/>
              <a:ext cx="442800" cy="435960"/>
            </a:xfrm>
            <a:custGeom>
              <a:avLst/>
              <a:gdLst>
                <a:gd name="textAreaLeft" fmla="*/ 0 w 442800"/>
                <a:gd name="textAreaRight" fmla="*/ 444960 w 4428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47" name="Freeform 12"/>
            <p:cNvSpPr/>
            <p:nvPr/>
          </p:nvSpPr>
          <p:spPr>
            <a:xfrm>
              <a:off x="33012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Click to edit the outline text format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Second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Third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Fourth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2"/>
  </p:sldLayoutIdLst>
</p:sldMaster>
</file>

<file path=ppt/slideMasters/slideMaster6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2"/>
    <p:sldLayoutId id="2147483778" r:id="rId3"/>
  </p:sldLayoutIdLst>
</p:sldMaster>
</file>

<file path=ppt/slideMasters/slideMaster6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Box 6" hidden="1"/>
          <p:cNvSpPr/>
          <p:nvPr/>
        </p:nvSpPr>
        <p:spPr>
          <a:xfrm>
            <a:off x="326160" y="6393600"/>
            <a:ext cx="1416600" cy="13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79" name="Group 4"/>
          <p:cNvGrpSpPr/>
          <p:nvPr/>
        </p:nvGrpSpPr>
        <p:grpSpPr>
          <a:xfrm>
            <a:off x="330120" y="327960"/>
            <a:ext cx="3971880" cy="437040"/>
            <a:chOff x="330120" y="327960"/>
            <a:chExt cx="3971880" cy="437040"/>
          </a:xfrm>
        </p:grpSpPr>
        <p:sp>
          <p:nvSpPr>
            <p:cNvPr id="380" name="Freeform 5"/>
            <p:cNvSpPr/>
            <p:nvPr/>
          </p:nvSpPr>
          <p:spPr>
            <a:xfrm>
              <a:off x="4018680" y="327960"/>
              <a:ext cx="283320" cy="437040"/>
            </a:xfrm>
            <a:custGeom>
              <a:avLst/>
              <a:gdLst>
                <a:gd name="textAreaLeft" fmla="*/ 0 w 283320"/>
                <a:gd name="textAreaRight" fmla="*/ 284400 w 283320"/>
                <a:gd name="textAreaTop" fmla="*/ 0 h 437040"/>
                <a:gd name="textAreaBottom" fmla="*/ 438120 h 43704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81" name="Freeform 6"/>
            <p:cNvSpPr/>
            <p:nvPr/>
          </p:nvSpPr>
          <p:spPr>
            <a:xfrm>
              <a:off x="3434400" y="327960"/>
              <a:ext cx="396000" cy="437040"/>
            </a:xfrm>
            <a:custGeom>
              <a:avLst/>
              <a:gdLst>
                <a:gd name="textAreaLeft" fmla="*/ 0 w 396000"/>
                <a:gd name="textAreaRight" fmla="*/ 397080 w 396000"/>
                <a:gd name="textAreaTop" fmla="*/ 0 h 437040"/>
                <a:gd name="textAreaBottom" fmla="*/ 438120 h 43704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82" name="Freeform 7"/>
            <p:cNvSpPr/>
            <p:nvPr/>
          </p:nvSpPr>
          <p:spPr>
            <a:xfrm>
              <a:off x="2981160" y="327960"/>
              <a:ext cx="286920" cy="437040"/>
            </a:xfrm>
            <a:custGeom>
              <a:avLst/>
              <a:gdLst>
                <a:gd name="textAreaLeft" fmla="*/ 0 w 286920"/>
                <a:gd name="textAreaRight" fmla="*/ 288000 w 286920"/>
                <a:gd name="textAreaTop" fmla="*/ 0 h 437040"/>
                <a:gd name="textAreaBottom" fmla="*/ 438120 h 43704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83" name="Freeform 8"/>
            <p:cNvSpPr/>
            <p:nvPr/>
          </p:nvSpPr>
          <p:spPr>
            <a:xfrm>
              <a:off x="2467440" y="327960"/>
              <a:ext cx="339480" cy="437040"/>
            </a:xfrm>
            <a:custGeom>
              <a:avLst/>
              <a:gdLst>
                <a:gd name="textAreaLeft" fmla="*/ 0 w 339480"/>
                <a:gd name="textAreaRight" fmla="*/ 340560 w 339480"/>
                <a:gd name="textAreaTop" fmla="*/ 0 h 437040"/>
                <a:gd name="textAreaBottom" fmla="*/ 438120 h 43704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84" name="Freeform 9"/>
            <p:cNvSpPr/>
            <p:nvPr/>
          </p:nvSpPr>
          <p:spPr>
            <a:xfrm>
              <a:off x="1977480" y="327960"/>
              <a:ext cx="282960" cy="437040"/>
            </a:xfrm>
            <a:custGeom>
              <a:avLst/>
              <a:gdLst>
                <a:gd name="textAreaLeft" fmla="*/ 0 w 282960"/>
                <a:gd name="textAreaRight" fmla="*/ 284040 w 282960"/>
                <a:gd name="textAreaTop" fmla="*/ 0 h 437040"/>
                <a:gd name="textAreaBottom" fmla="*/ 438120 h 43704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85" name="Freeform 10"/>
            <p:cNvSpPr/>
            <p:nvPr/>
          </p:nvSpPr>
          <p:spPr>
            <a:xfrm>
              <a:off x="1489320" y="327960"/>
              <a:ext cx="313200" cy="437040"/>
            </a:xfrm>
            <a:custGeom>
              <a:avLst/>
              <a:gdLst>
                <a:gd name="textAreaLeft" fmla="*/ 0 w 313200"/>
                <a:gd name="textAreaRight" fmla="*/ 314280 w 313200"/>
                <a:gd name="textAreaTop" fmla="*/ 0 h 437040"/>
                <a:gd name="textAreaBottom" fmla="*/ 438120 h 43704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86" name="Freeform 11"/>
            <p:cNvSpPr/>
            <p:nvPr/>
          </p:nvSpPr>
          <p:spPr>
            <a:xfrm>
              <a:off x="833400" y="327960"/>
              <a:ext cx="443880" cy="437040"/>
            </a:xfrm>
            <a:custGeom>
              <a:avLst/>
              <a:gdLst>
                <a:gd name="textAreaLeft" fmla="*/ 0 w 443880"/>
                <a:gd name="textAreaRight" fmla="*/ 444960 w 443880"/>
                <a:gd name="textAreaTop" fmla="*/ 0 h 437040"/>
                <a:gd name="textAreaBottom" fmla="*/ 438120 h 43704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87" name="Freeform 12"/>
            <p:cNvSpPr/>
            <p:nvPr/>
          </p:nvSpPr>
          <p:spPr>
            <a:xfrm>
              <a:off x="330120" y="327960"/>
              <a:ext cx="286920" cy="437040"/>
            </a:xfrm>
            <a:custGeom>
              <a:avLst/>
              <a:gdLst>
                <a:gd name="textAreaLeft" fmla="*/ 0 w 286920"/>
                <a:gd name="textAreaRight" fmla="*/ 288000 w 286920"/>
                <a:gd name="textAreaTop" fmla="*/ 0 h 437040"/>
                <a:gd name="textAreaBottom" fmla="*/ 438120 h 43704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Click to edit the outline text format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Second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Third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Fourth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1"/>
          <p:cNvSpPr>
            <a:spLocks noGrp="1"/>
          </p:cNvSpPr>
          <p:nvPr>
            <p:ph type="ftr" idx="16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ldNum" idx="17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1E3E09E3-B2D3-43CD-879A-BC16F87EE922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dt" idx="18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1"/>
          <p:cNvSpPr>
            <a:spLocks noGrp="1"/>
          </p:cNvSpPr>
          <p:nvPr>
            <p:ph type="ftr" idx="19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sldNum" idx="20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2DD8169A-0B91-4623-B03F-5EE73C35E6CF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dt" idx="21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1"/>
          <p:cNvSpPr>
            <a:spLocks noGrp="1"/>
          </p:cNvSpPr>
          <p:nvPr>
            <p:ph type="ftr" idx="22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23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3F43BD49-374A-4E8A-A09A-3335BE9981FB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24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6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slideLayout" Target="../slideLayouts/slideLayout6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slideLayout" Target="../slideLayouts/slideLayout6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slideLayout" Target="../slideLayouts/slideLayout6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6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slideLayout" Target="../slideLayouts/slideLayout6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Relationship Id="rId16" Type="http://schemas.openxmlformats.org/officeDocument/2006/relationships/slideLayout" Target="../slideLayouts/slideLayout67.xml"/><Relationship Id="rId1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slideLayout" Target="../slideLayouts/slideLayout6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slideLayout" Target="../slideLayouts/slideLayout6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6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slideLayout" Target="../slideLayouts/slideLayout6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slideLayout" Target="../slideLayouts/slideLayout6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slideLayout" Target="../slideLayouts/slideLayout6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gif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6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slideLayout" Target="../slideLayouts/slideLayout6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6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20" Type="http://schemas.openxmlformats.org/officeDocument/2006/relationships/slideLayout" Target="../slideLayouts/slideLayout67.xml"/><Relationship Id="rId21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6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330120" y="2417400"/>
            <a:ext cx="9141840" cy="18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685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54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Learning Green’s Functions – M2R Project</a:t>
            </a:r>
            <a:endParaRPr b="0" lang="en-US" sz="54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180000" y="5789160"/>
            <a:ext cx="11878200" cy="73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685800">
              <a:lnSpc>
                <a:spcPct val="105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Charlie Lowman, Haochen Gu, Lorenzo di Giura del Balzo di Presenzano, Wanying Qi and Yubo Zhang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indent="0" defTabSz="685800">
              <a:lnSpc>
                <a:spcPct val="105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18/06/2025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</p:spTree>
  </p:cSld>
  <p:transition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itle 9"/>
          <p:cNvSpPr/>
          <p:nvPr/>
        </p:nvSpPr>
        <p:spPr>
          <a:xfrm>
            <a:off x="286560" y="1019880"/>
            <a:ext cx="1041300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685800">
              <a:lnSpc>
                <a:spcPct val="90000"/>
              </a:lnSpc>
            </a:pPr>
            <a:r>
              <a:rPr b="0" lang="en-GB" sz="40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2) Multiplicative Correction Function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97" name="Picture 11" descr=""/>
          <p:cNvPicPr/>
          <p:nvPr/>
        </p:nvPicPr>
        <p:blipFill>
          <a:blip r:embed="rId1"/>
          <a:stretch/>
        </p:blipFill>
        <p:spPr>
          <a:xfrm>
            <a:off x="3310560" y="4088520"/>
            <a:ext cx="4279680" cy="6220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98" name="Straight Arrow Connector 10"/>
          <p:cNvCxnSpPr/>
          <p:nvPr/>
        </p:nvCxnSpPr>
        <p:spPr>
          <a:xfrm>
            <a:off x="3570840" y="3619800"/>
            <a:ext cx="360" cy="564120"/>
          </a:xfrm>
          <a:prstGeom prst="straightConnector1">
            <a:avLst/>
          </a:prstGeom>
          <a:ln w="25400">
            <a:solidFill>
              <a:srgbClr val="0000cd"/>
            </a:solidFill>
            <a:tailEnd len="med" type="triangle" w="med"/>
          </a:ln>
        </p:spPr>
      </p:cxnSp>
      <p:cxnSp>
        <p:nvCxnSpPr>
          <p:cNvPr id="499" name="Straight Arrow Connector 11"/>
          <p:cNvCxnSpPr/>
          <p:nvPr/>
        </p:nvCxnSpPr>
        <p:spPr>
          <a:xfrm>
            <a:off x="6483960" y="3579120"/>
            <a:ext cx="360" cy="564480"/>
          </a:xfrm>
          <a:prstGeom prst="straightConnector1">
            <a:avLst/>
          </a:prstGeom>
          <a:ln w="25400">
            <a:solidFill>
              <a:srgbClr val="0000cd"/>
            </a:solidFill>
            <a:tailEnd len="med" type="triangle" w="med"/>
          </a:ln>
        </p:spPr>
      </p:cxnSp>
      <p:sp>
        <p:nvSpPr>
          <p:cNvPr id="500" name="TextBox 21"/>
          <p:cNvSpPr/>
          <p:nvPr/>
        </p:nvSpPr>
        <p:spPr>
          <a:xfrm>
            <a:off x="1276200" y="3250440"/>
            <a:ext cx="9424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Known: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1" name="TextBox 22"/>
          <p:cNvSpPr/>
          <p:nvPr/>
        </p:nvSpPr>
        <p:spPr>
          <a:xfrm>
            <a:off x="1090440" y="5378760"/>
            <a:ext cx="1454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Want to find: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2" name="TextBox 25"/>
          <p:cNvSpPr/>
          <p:nvPr/>
        </p:nvSpPr>
        <p:spPr>
          <a:xfrm>
            <a:off x="2829600" y="3253680"/>
            <a:ext cx="26442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Numerical GF for PDE 2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3" name="TextBox 41"/>
          <p:cNvSpPr/>
          <p:nvPr/>
        </p:nvSpPr>
        <p:spPr>
          <a:xfrm>
            <a:off x="5617440" y="3250440"/>
            <a:ext cx="25938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Analytical GF for PDE 1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4" name="TextBox 42"/>
          <p:cNvSpPr/>
          <p:nvPr/>
        </p:nvSpPr>
        <p:spPr>
          <a:xfrm>
            <a:off x="1466280" y="1793520"/>
            <a:ext cx="5411520" cy="36900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5" name="TextBox 43"/>
          <p:cNvSpPr/>
          <p:nvPr/>
        </p:nvSpPr>
        <p:spPr>
          <a:xfrm>
            <a:off x="1466280" y="2221560"/>
            <a:ext cx="5449680" cy="36900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06" name="Straight Arrow Connector 12"/>
          <p:cNvCxnSpPr/>
          <p:nvPr/>
        </p:nvCxnSpPr>
        <p:spPr>
          <a:xfrm flipV="1">
            <a:off x="5448960" y="4710600"/>
            <a:ext cx="360" cy="668520"/>
          </a:xfrm>
          <a:prstGeom prst="straightConnector1">
            <a:avLst/>
          </a:prstGeom>
          <a:ln w="25400">
            <a:solidFill>
              <a:srgbClr val="0000cd"/>
            </a:solidFill>
            <a:tailEnd len="med" type="triangle" w="med"/>
          </a:ln>
        </p:spPr>
      </p:cxnSp>
      <p:sp>
        <p:nvSpPr>
          <p:cNvPr id="507" name="TextBox 44"/>
          <p:cNvSpPr/>
          <p:nvPr/>
        </p:nvSpPr>
        <p:spPr>
          <a:xfrm>
            <a:off x="4443120" y="5378760"/>
            <a:ext cx="30517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Bivariate Correction function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0"/>
          <p:cNvSpPr/>
          <p:nvPr/>
        </p:nvSpPr>
        <p:spPr>
          <a:xfrm>
            <a:off x="165960" y="1109880"/>
            <a:ext cx="7649280" cy="53928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9" name="TextBox 45"/>
          <p:cNvSpPr/>
          <p:nvPr/>
        </p:nvSpPr>
        <p:spPr>
          <a:xfrm>
            <a:off x="1280160" y="2183760"/>
            <a:ext cx="4388760" cy="70560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0" name="TextBox 46"/>
          <p:cNvSpPr/>
          <p:nvPr/>
        </p:nvSpPr>
        <p:spPr>
          <a:xfrm>
            <a:off x="564120" y="1745280"/>
            <a:ext cx="35150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Compute discrete vector ratio: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1" name="TextBox 47"/>
          <p:cNvSpPr/>
          <p:nvPr/>
        </p:nvSpPr>
        <p:spPr>
          <a:xfrm>
            <a:off x="485640" y="2925720"/>
            <a:ext cx="91321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K is piecewise by nature, so we fit 2 polynomials- one on right and one on left of spike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2" name="TextBox 48"/>
          <p:cNvSpPr/>
          <p:nvPr/>
        </p:nvSpPr>
        <p:spPr>
          <a:xfrm>
            <a:off x="485640" y="3562560"/>
            <a:ext cx="3537360" cy="36900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13" name="Picture 12" descr=""/>
          <p:cNvPicPr/>
          <p:nvPr/>
        </p:nvPicPr>
        <p:blipFill>
          <a:blip r:embed="rId4"/>
          <a:stretch/>
        </p:blipFill>
        <p:spPr>
          <a:xfrm>
            <a:off x="4023360" y="3999600"/>
            <a:ext cx="1802880" cy="146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4" name="TextBox 49"/>
          <p:cNvSpPr/>
          <p:nvPr/>
        </p:nvSpPr>
        <p:spPr>
          <a:xfrm>
            <a:off x="485640" y="5527800"/>
            <a:ext cx="9913680" cy="44064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5" name="TextBox 50"/>
          <p:cNvSpPr/>
          <p:nvPr/>
        </p:nvSpPr>
        <p:spPr>
          <a:xfrm>
            <a:off x="1562400" y="4485600"/>
            <a:ext cx="23486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Vandermonde matrix: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6" name="TextBox 51"/>
          <p:cNvSpPr/>
          <p:nvPr/>
        </p:nvSpPr>
        <p:spPr>
          <a:xfrm>
            <a:off x="585360" y="6278760"/>
            <a:ext cx="4433040" cy="36900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17" name="Picture 13" descr=""/>
          <p:cNvPicPr/>
          <p:nvPr/>
        </p:nvPicPr>
        <p:blipFill>
          <a:blip r:embed="rId7"/>
          <a:stretch/>
        </p:blipFill>
        <p:spPr>
          <a:xfrm>
            <a:off x="4925160" y="6236640"/>
            <a:ext cx="1487520" cy="453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Picture 14" descr=""/>
          <p:cNvPicPr/>
          <p:nvPr/>
        </p:nvPicPr>
        <p:blipFill>
          <a:blip r:embed="rId1"/>
          <a:stretch/>
        </p:blipFill>
        <p:spPr>
          <a:xfrm>
            <a:off x="136440" y="1046520"/>
            <a:ext cx="4282200" cy="2874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9" name="Picture 15" descr=""/>
          <p:cNvPicPr/>
          <p:nvPr/>
        </p:nvPicPr>
        <p:blipFill>
          <a:blip r:embed="rId2"/>
          <a:stretch/>
        </p:blipFill>
        <p:spPr>
          <a:xfrm>
            <a:off x="251640" y="4150800"/>
            <a:ext cx="4051800" cy="2678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0" name="Picture 16" descr=""/>
          <p:cNvPicPr/>
          <p:nvPr/>
        </p:nvPicPr>
        <p:blipFill>
          <a:blip r:embed="rId3"/>
          <a:stretch/>
        </p:blipFill>
        <p:spPr>
          <a:xfrm>
            <a:off x="6095880" y="964080"/>
            <a:ext cx="4413240" cy="2903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1" name="TextBox 52"/>
          <p:cNvSpPr/>
          <p:nvPr/>
        </p:nvSpPr>
        <p:spPr>
          <a:xfrm>
            <a:off x="1912320" y="816840"/>
            <a:ext cx="797760" cy="36900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2" name="TextBox 53"/>
          <p:cNvSpPr/>
          <p:nvPr/>
        </p:nvSpPr>
        <p:spPr>
          <a:xfrm>
            <a:off x="1912320" y="3865680"/>
            <a:ext cx="797760" cy="36900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3" name="TextBox 54"/>
          <p:cNvSpPr/>
          <p:nvPr/>
        </p:nvSpPr>
        <p:spPr>
          <a:xfrm>
            <a:off x="8022240" y="569520"/>
            <a:ext cx="797760" cy="36900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itle 11"/>
          <p:cNvSpPr/>
          <p:nvPr/>
        </p:nvSpPr>
        <p:spPr>
          <a:xfrm>
            <a:off x="165960" y="1109880"/>
            <a:ext cx="10733400" cy="53928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5" name="TextBox 55"/>
          <p:cNvSpPr/>
          <p:nvPr/>
        </p:nvSpPr>
        <p:spPr>
          <a:xfrm>
            <a:off x="564120" y="1745280"/>
            <a:ext cx="25621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Discrete vector ratio: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6" name="TextBox 56"/>
          <p:cNvSpPr/>
          <p:nvPr/>
        </p:nvSpPr>
        <p:spPr>
          <a:xfrm>
            <a:off x="1143720" y="2210040"/>
            <a:ext cx="6134040" cy="58032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" name="TextBox 57"/>
          <p:cNvSpPr/>
          <p:nvPr/>
        </p:nvSpPr>
        <p:spPr>
          <a:xfrm>
            <a:off x="564120" y="2886480"/>
            <a:ext cx="38163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Vandermondes for each variable: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28" name="Picture 26" descr=""/>
          <p:cNvPicPr/>
          <p:nvPr/>
        </p:nvPicPr>
        <p:blipFill>
          <a:blip r:embed="rId3"/>
          <a:stretch/>
        </p:blipFill>
        <p:spPr>
          <a:xfrm>
            <a:off x="1520640" y="3429000"/>
            <a:ext cx="3995640" cy="1377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9" name="TextBox 58"/>
          <p:cNvSpPr/>
          <p:nvPr/>
        </p:nvSpPr>
        <p:spPr>
          <a:xfrm>
            <a:off x="423720" y="4980240"/>
            <a:ext cx="3731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Combine with Kroneker product: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30" name="Picture 29" descr=""/>
          <p:cNvPicPr/>
          <p:nvPr/>
        </p:nvPicPr>
        <p:blipFill>
          <a:blip r:embed="rId4"/>
          <a:srcRect l="0" t="0" r="48977" b="-20011"/>
          <a:stretch/>
        </p:blipFill>
        <p:spPr>
          <a:xfrm>
            <a:off x="1780200" y="5349600"/>
            <a:ext cx="1738440" cy="636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1" name="TextBox 59"/>
          <p:cNvSpPr/>
          <p:nvPr/>
        </p:nvSpPr>
        <p:spPr>
          <a:xfrm>
            <a:off x="419760" y="5996520"/>
            <a:ext cx="6727680" cy="44064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2" name="TextBox 60"/>
          <p:cNvSpPr/>
          <p:nvPr/>
        </p:nvSpPr>
        <p:spPr>
          <a:xfrm>
            <a:off x="8087040" y="2348640"/>
            <a:ext cx="1148400" cy="39132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33" name="Straight Arrow Connector 7"/>
          <p:cNvCxnSpPr/>
          <p:nvPr/>
        </p:nvCxnSpPr>
        <p:spPr>
          <a:xfrm flipH="1">
            <a:off x="8773200" y="4621320"/>
            <a:ext cx="950400" cy="360"/>
          </a:xfrm>
          <a:prstGeom prst="straightConnector1">
            <a:avLst/>
          </a:prstGeom>
          <a:ln w="25400">
            <a:solidFill>
              <a:srgbClr val="0000cd"/>
            </a:solidFill>
            <a:tailEnd len="med" type="triangle" w="med"/>
          </a:ln>
        </p:spPr>
      </p:cxnSp>
      <p:sp>
        <p:nvSpPr>
          <p:cNvPr id="534" name="TextBox 61"/>
          <p:cNvSpPr/>
          <p:nvPr/>
        </p:nvSpPr>
        <p:spPr>
          <a:xfrm>
            <a:off x="9871920" y="4334040"/>
            <a:ext cx="1598400" cy="645840"/>
          </a:xfrm>
          <a:prstGeom prst="rect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35" name="Picture 30" descr=""/>
          <p:cNvPicPr/>
          <p:nvPr/>
        </p:nvPicPr>
        <p:blipFill>
          <a:blip r:embed="rId8"/>
          <a:stretch/>
        </p:blipFill>
        <p:spPr>
          <a:xfrm>
            <a:off x="6004080" y="4030200"/>
            <a:ext cx="2769120" cy="1172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Picture 25" descr=""/>
          <p:cNvPicPr/>
          <p:nvPr/>
        </p:nvPicPr>
        <p:blipFill>
          <a:blip r:embed="rId1"/>
          <a:stretch/>
        </p:blipFill>
        <p:spPr>
          <a:xfrm>
            <a:off x="1287720" y="1640520"/>
            <a:ext cx="9873000" cy="4386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7" name="TextBox 62"/>
          <p:cNvSpPr/>
          <p:nvPr/>
        </p:nvSpPr>
        <p:spPr>
          <a:xfrm>
            <a:off x="4991400" y="1177560"/>
            <a:ext cx="797760" cy="36900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itle 12"/>
          <p:cNvSpPr/>
          <p:nvPr/>
        </p:nvSpPr>
        <p:spPr>
          <a:xfrm>
            <a:off x="165960" y="1109880"/>
            <a:ext cx="1073340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685800">
              <a:lnSpc>
                <a:spcPct val="90000"/>
              </a:lnSpc>
            </a:pPr>
            <a:r>
              <a:rPr b="0" lang="en-GB" sz="40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3) Ultraspherical Spectral Method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9" name="TextBox 63"/>
          <p:cNvSpPr/>
          <p:nvPr/>
        </p:nvSpPr>
        <p:spPr>
          <a:xfrm>
            <a:off x="432360" y="1803960"/>
            <a:ext cx="48369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 Converges at a faster rate than polynomial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0" name="TextBox 64"/>
          <p:cNvSpPr/>
          <p:nvPr/>
        </p:nvSpPr>
        <p:spPr>
          <a:xfrm>
            <a:off x="432360" y="5438880"/>
            <a:ext cx="7831440" cy="36900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1" name="TextBox 65"/>
          <p:cNvSpPr/>
          <p:nvPr/>
        </p:nvSpPr>
        <p:spPr>
          <a:xfrm>
            <a:off x="1430640" y="5891400"/>
            <a:ext cx="4441680" cy="36900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2" name="TextBox 66"/>
          <p:cNvSpPr/>
          <p:nvPr/>
        </p:nvSpPr>
        <p:spPr>
          <a:xfrm>
            <a:off x="735120" y="2383920"/>
            <a:ext cx="3228840" cy="64584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3" name="TextBox 67"/>
          <p:cNvSpPr/>
          <p:nvPr/>
        </p:nvSpPr>
        <p:spPr>
          <a:xfrm>
            <a:off x="6095880" y="2323080"/>
            <a:ext cx="3548880" cy="82476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4" name="TextBox 68"/>
          <p:cNvSpPr/>
          <p:nvPr/>
        </p:nvSpPr>
        <p:spPr>
          <a:xfrm>
            <a:off x="6095880" y="3148200"/>
            <a:ext cx="7039080" cy="203112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5" name="TextBox 69"/>
          <p:cNvSpPr/>
          <p:nvPr/>
        </p:nvSpPr>
        <p:spPr>
          <a:xfrm>
            <a:off x="6319440" y="5891400"/>
            <a:ext cx="1088280" cy="36900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solidFill>
              <a:srgbClr val="0000cd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le 13"/>
          <p:cNvSpPr/>
          <p:nvPr/>
        </p:nvSpPr>
        <p:spPr>
          <a:xfrm>
            <a:off x="165960" y="874440"/>
            <a:ext cx="1135836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685800">
              <a:lnSpc>
                <a:spcPct val="90000"/>
              </a:lnSpc>
            </a:pPr>
            <a:r>
              <a:rPr b="0" lang="en-GB" sz="40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Ultraspherical ladder and differentiation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7" name="TextBox 79"/>
          <p:cNvSpPr/>
          <p:nvPr/>
        </p:nvSpPr>
        <p:spPr>
          <a:xfrm>
            <a:off x="1119960" y="2274840"/>
            <a:ext cx="786960" cy="36900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8" name="TextBox 80"/>
          <p:cNvSpPr/>
          <p:nvPr/>
        </p:nvSpPr>
        <p:spPr>
          <a:xfrm>
            <a:off x="4674600" y="2132640"/>
            <a:ext cx="1182600" cy="36900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9" name="TextBox 81"/>
          <p:cNvSpPr/>
          <p:nvPr/>
        </p:nvSpPr>
        <p:spPr>
          <a:xfrm>
            <a:off x="8265240" y="2248560"/>
            <a:ext cx="1758600" cy="37404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50" name="Straight Arrow Connector 8"/>
          <p:cNvCxnSpPr/>
          <p:nvPr/>
        </p:nvCxnSpPr>
        <p:spPr>
          <a:xfrm>
            <a:off x="2675160" y="2479320"/>
            <a:ext cx="1524240" cy="360"/>
          </a:xfrm>
          <a:prstGeom prst="straightConnector1">
            <a:avLst/>
          </a:prstGeom>
          <a:ln w="25400">
            <a:solidFill>
              <a:srgbClr val="0000cd"/>
            </a:solidFill>
            <a:tailEnd len="med" type="triangle" w="med"/>
          </a:ln>
        </p:spPr>
      </p:cxnSp>
      <p:cxnSp>
        <p:nvCxnSpPr>
          <p:cNvPr id="551" name="Straight Arrow Connector 9"/>
          <p:cNvCxnSpPr/>
          <p:nvPr/>
        </p:nvCxnSpPr>
        <p:spPr>
          <a:xfrm>
            <a:off x="6482160" y="2449080"/>
            <a:ext cx="1524240" cy="360"/>
          </a:xfrm>
          <a:prstGeom prst="straightConnector1">
            <a:avLst/>
          </a:prstGeom>
          <a:ln w="25400">
            <a:solidFill>
              <a:srgbClr val="0000cd"/>
            </a:solidFill>
            <a:tailEnd len="med" type="triangle" w="med"/>
          </a:ln>
        </p:spPr>
      </p:cxnSp>
      <p:sp>
        <p:nvSpPr>
          <p:cNvPr id="552" name="TextBox 82"/>
          <p:cNvSpPr/>
          <p:nvPr/>
        </p:nvSpPr>
        <p:spPr>
          <a:xfrm>
            <a:off x="3283560" y="2153880"/>
            <a:ext cx="4816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diff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3" name="TextBox 83"/>
          <p:cNvSpPr/>
          <p:nvPr/>
        </p:nvSpPr>
        <p:spPr>
          <a:xfrm>
            <a:off x="7000200" y="2138400"/>
            <a:ext cx="4816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diff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4" name="TextBox 84"/>
          <p:cNvSpPr/>
          <p:nvPr/>
        </p:nvSpPr>
        <p:spPr>
          <a:xfrm>
            <a:off x="417240" y="1658160"/>
            <a:ext cx="29836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Original Chebyshev-T basis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5" name="TextBox 85"/>
          <p:cNvSpPr/>
          <p:nvPr/>
        </p:nvSpPr>
        <p:spPr>
          <a:xfrm>
            <a:off x="4333320" y="1648440"/>
            <a:ext cx="2148480" cy="36900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6" name="TextBox 86"/>
          <p:cNvSpPr/>
          <p:nvPr/>
        </p:nvSpPr>
        <p:spPr>
          <a:xfrm>
            <a:off x="8426160" y="1581480"/>
            <a:ext cx="2148480" cy="36900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7" name="Left Brace 2"/>
          <p:cNvSpPr/>
          <p:nvPr/>
        </p:nvSpPr>
        <p:spPr>
          <a:xfrm rot="16200000">
            <a:off x="5206320" y="2179800"/>
            <a:ext cx="246960" cy="786960"/>
          </a:xfrm>
          <a:prstGeom prst="leftBrace">
            <a:avLst>
              <a:gd name="adj1" fmla="val 11181"/>
              <a:gd name="adj2" fmla="val 50000"/>
            </a:avLst>
          </a:prstGeom>
          <a:noFill/>
          <a:ln w="25400">
            <a:solidFill>
              <a:srgbClr val="0000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558" name="TextBox 87"/>
          <p:cNvSpPr/>
          <p:nvPr/>
        </p:nvSpPr>
        <p:spPr>
          <a:xfrm>
            <a:off x="4906080" y="2622960"/>
            <a:ext cx="1326600" cy="37296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9" name="TextBox 88"/>
          <p:cNvSpPr/>
          <p:nvPr/>
        </p:nvSpPr>
        <p:spPr>
          <a:xfrm>
            <a:off x="4442040" y="3467520"/>
            <a:ext cx="1169640" cy="369000"/>
          </a:xfrm>
          <a:prstGeom prst="rect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60" name="Picture 27" descr=""/>
          <p:cNvPicPr/>
          <p:nvPr/>
        </p:nvPicPr>
        <p:blipFill>
          <a:blip r:embed="rId8"/>
          <a:stretch/>
        </p:blipFill>
        <p:spPr>
          <a:xfrm>
            <a:off x="4041360" y="4597200"/>
            <a:ext cx="2325960" cy="194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1" name="Picture 28" descr=""/>
          <p:cNvPicPr/>
          <p:nvPr/>
        </p:nvPicPr>
        <p:blipFill>
          <a:blip r:embed="rId9"/>
          <a:stretch/>
        </p:blipFill>
        <p:spPr>
          <a:xfrm>
            <a:off x="7954920" y="4538520"/>
            <a:ext cx="2690640" cy="209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2" name="TextBox 89"/>
          <p:cNvSpPr/>
          <p:nvPr/>
        </p:nvSpPr>
        <p:spPr>
          <a:xfrm>
            <a:off x="8534880" y="3467520"/>
            <a:ext cx="1218960" cy="369000"/>
          </a:xfrm>
          <a:prstGeom prst="rect">
            <a:avLst/>
          </a:pr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3" name="TextBox 90"/>
          <p:cNvSpPr/>
          <p:nvPr/>
        </p:nvSpPr>
        <p:spPr>
          <a:xfrm>
            <a:off x="169200" y="3204360"/>
            <a:ext cx="3700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Representation as matrices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4" name="TextBox 91"/>
          <p:cNvSpPr/>
          <p:nvPr/>
        </p:nvSpPr>
        <p:spPr>
          <a:xfrm>
            <a:off x="290160" y="3534480"/>
            <a:ext cx="2384640" cy="645840"/>
          </a:xfrm>
          <a:prstGeom prst="rect">
            <a:avLst/>
          </a:pr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5" name="TextBox 92"/>
          <p:cNvSpPr/>
          <p:nvPr/>
        </p:nvSpPr>
        <p:spPr>
          <a:xfrm>
            <a:off x="198000" y="4177080"/>
            <a:ext cx="338220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Stacking infinitely many basis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functions side-by-side such that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" name="TextBox 93"/>
          <p:cNvSpPr/>
          <p:nvPr/>
        </p:nvSpPr>
        <p:spPr>
          <a:xfrm>
            <a:off x="464760" y="4939920"/>
            <a:ext cx="2210400" cy="847440"/>
          </a:xfrm>
          <a:prstGeom prst="rect">
            <a:avLst/>
          </a:pr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67" name="Straight Arrow Connector 13"/>
          <p:cNvCxnSpPr/>
          <p:nvPr/>
        </p:nvCxnSpPr>
        <p:spPr>
          <a:xfrm>
            <a:off x="1482840" y="5787360"/>
            <a:ext cx="360" cy="598320"/>
          </a:xfrm>
          <a:prstGeom prst="straightConnector1">
            <a:avLst/>
          </a:prstGeom>
          <a:ln w="25400">
            <a:solidFill>
              <a:srgbClr val="0000cd"/>
            </a:solidFill>
            <a:tailEnd len="med" type="triangle" w="med"/>
          </a:ln>
        </p:spPr>
      </p:cxnSp>
      <p:sp>
        <p:nvSpPr>
          <p:cNvPr id="568" name="TextBox 94"/>
          <p:cNvSpPr/>
          <p:nvPr/>
        </p:nvSpPr>
        <p:spPr>
          <a:xfrm>
            <a:off x="833760" y="6385320"/>
            <a:ext cx="1251000" cy="369000"/>
          </a:xfrm>
          <a:prstGeom prst="rect">
            <a:avLst/>
          </a:pr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9" name="TextBox 95"/>
          <p:cNvSpPr/>
          <p:nvPr/>
        </p:nvSpPr>
        <p:spPr>
          <a:xfrm>
            <a:off x="4041360" y="4086000"/>
            <a:ext cx="2133720" cy="369000"/>
          </a:xfrm>
          <a:prstGeom prst="rect">
            <a:avLst/>
          </a:pr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0" name="TextBox 96"/>
          <p:cNvSpPr/>
          <p:nvPr/>
        </p:nvSpPr>
        <p:spPr>
          <a:xfrm>
            <a:off x="4053960" y="3776760"/>
            <a:ext cx="9169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Where: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1" name="TextBox 97"/>
          <p:cNvSpPr/>
          <p:nvPr/>
        </p:nvSpPr>
        <p:spPr>
          <a:xfrm>
            <a:off x="8265240" y="3807720"/>
            <a:ext cx="9169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Where: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" name="TextBox 98"/>
          <p:cNvSpPr/>
          <p:nvPr/>
        </p:nvSpPr>
        <p:spPr>
          <a:xfrm>
            <a:off x="8272080" y="4132080"/>
            <a:ext cx="2144160" cy="404640"/>
          </a:xfrm>
          <a:prstGeom prst="rect">
            <a:avLst/>
          </a:pr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Title 14"/>
          <p:cNvSpPr/>
          <p:nvPr/>
        </p:nvSpPr>
        <p:spPr>
          <a:xfrm>
            <a:off x="257400" y="986040"/>
            <a:ext cx="1073340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685800">
              <a:lnSpc>
                <a:spcPct val="90000"/>
              </a:lnSpc>
            </a:pPr>
            <a:r>
              <a:rPr b="0" lang="en-GB" sz="40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Building spectral operator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4" name="TextBox 70"/>
          <p:cNvSpPr/>
          <p:nvPr/>
        </p:nvSpPr>
        <p:spPr>
          <a:xfrm>
            <a:off x="782280" y="1706760"/>
            <a:ext cx="1377000" cy="36900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75" name="Picture 32" descr=""/>
          <p:cNvPicPr/>
          <p:nvPr/>
        </p:nvPicPr>
        <p:blipFill>
          <a:blip r:embed="rId2"/>
          <a:stretch/>
        </p:blipFill>
        <p:spPr>
          <a:xfrm>
            <a:off x="782280" y="2480040"/>
            <a:ext cx="2491560" cy="2301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325440" y="1139400"/>
            <a:ext cx="11540520" cy="3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What is the Heat Equation?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 type="dt" idx="15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 type="sldNum" idx="15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579" name="object 29"/>
          <p:cNvSpPr/>
          <p:nvPr/>
        </p:nvSpPr>
        <p:spPr>
          <a:xfrm>
            <a:off x="535320" y="1988280"/>
            <a:ext cx="3859920" cy="115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840" bIns="0" anchor="t">
            <a:spAutoFit/>
          </a:bodyPr>
          <a:p>
            <a:pPr marL="12600" algn="just" defTabSz="914400">
              <a:lnSpc>
                <a:spcPct val="102000"/>
              </a:lnSpc>
              <a:spcBef>
                <a:spcPts val="54"/>
              </a:spcBef>
            </a:pPr>
            <a:r>
              <a:rPr b="0" lang="en-US" sz="110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The</a:t>
            </a:r>
            <a:r>
              <a:rPr b="0" lang="en-US" sz="1100" spc="-26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heat </a:t>
            </a:r>
            <a:r>
              <a:rPr b="0" lang="en-US" sz="1100" spc="-34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equation</a:t>
            </a:r>
            <a:r>
              <a:rPr b="0" lang="en-US" sz="1100" spc="-26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is</a:t>
            </a:r>
            <a:r>
              <a:rPr b="0" lang="en-US" sz="1100" spc="-26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a</a:t>
            </a:r>
            <a:r>
              <a:rPr b="0" lang="en-US" sz="1100" spc="-26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4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fundamental</a:t>
            </a:r>
            <a:r>
              <a:rPr b="0" lang="en-US" sz="1100" spc="-26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2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partial </a:t>
            </a:r>
            <a:r>
              <a:rPr b="0" lang="en-US" sz="1100" spc="-34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differential</a:t>
            </a:r>
            <a:r>
              <a:rPr b="0" lang="en-US" sz="1100" spc="-26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3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equation </a:t>
            </a:r>
            <a:r>
              <a:rPr b="0" lang="en-US" sz="110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(PDE)</a:t>
            </a:r>
            <a:r>
              <a:rPr b="0" lang="en-US" sz="1100" spc="-1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that</a:t>
            </a:r>
            <a:r>
              <a:rPr b="0" lang="en-US" sz="1100" spc="-1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45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describes</a:t>
            </a:r>
            <a:r>
              <a:rPr b="0" lang="en-US" sz="1100" spc="-14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65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how</a:t>
            </a:r>
            <a:r>
              <a:rPr b="0" lang="en-US" sz="1100" spc="-14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26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heat</a:t>
            </a:r>
            <a:r>
              <a:rPr b="0" lang="en-US" sz="1100" spc="-1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3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distributes</a:t>
            </a:r>
            <a:r>
              <a:rPr b="0" lang="en-US" sz="1100" spc="-1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2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or</a:t>
            </a:r>
            <a:r>
              <a:rPr b="0" lang="en-US" sz="1100" spc="-1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45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diffuses</a:t>
            </a:r>
            <a:r>
              <a:rPr b="0" lang="en-US" sz="1100" spc="-14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34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through</a:t>
            </a:r>
            <a:r>
              <a:rPr b="0" lang="en-US" sz="1100" spc="-1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5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a </a:t>
            </a:r>
            <a:r>
              <a:rPr b="0" lang="en-US" sz="1100" spc="-4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given</a:t>
            </a:r>
            <a:r>
              <a:rPr b="0" lang="en-US" sz="1100" spc="-34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4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region</a:t>
            </a:r>
            <a:r>
              <a:rPr b="0" lang="en-US" sz="1100" spc="-34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5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over</a:t>
            </a:r>
            <a:r>
              <a:rPr b="0" lang="en-US" sz="1100" spc="-3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1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time.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859"/>
              </a:spcBef>
            </a:pP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9440" defTabSz="914400">
              <a:lnSpc>
                <a:spcPct val="102000"/>
              </a:lnSpc>
            </a:pPr>
            <a:r>
              <a:rPr b="1" lang="en-GB" sz="1100" spc="-60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Homogeneous</a:t>
            </a:r>
            <a:r>
              <a:rPr b="1" lang="en-GB" sz="1100" spc="34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 </a:t>
            </a:r>
            <a:r>
              <a:rPr b="1" lang="en-GB" sz="1100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(no</a:t>
            </a:r>
            <a:r>
              <a:rPr b="1" lang="en-GB" sz="1100" spc="31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 </a:t>
            </a:r>
            <a:r>
              <a:rPr b="1" lang="en-GB" sz="1100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heat</a:t>
            </a:r>
            <a:r>
              <a:rPr b="1" lang="en-GB" sz="1100" spc="34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 </a:t>
            </a:r>
            <a:r>
              <a:rPr b="1" lang="en-GB" sz="1100" spc="-34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source):</a:t>
            </a:r>
            <a:r>
              <a:rPr b="1" lang="en-GB" sz="1100" spc="96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 </a:t>
            </a:r>
            <a:r>
              <a:rPr b="0" lang="en-GB" sz="1100" spc="-4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Describes </a:t>
            </a:r>
            <a:r>
              <a:rPr b="0" lang="en-GB" sz="1100" spc="-26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heat</a:t>
            </a:r>
            <a:r>
              <a:rPr b="0" lang="en-GB" sz="1100" spc="-34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flow</a:t>
            </a:r>
            <a:r>
              <a:rPr b="0" lang="en-GB" sz="1100" spc="-4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GB" sz="110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in</a:t>
            </a:r>
            <a:r>
              <a:rPr b="0" lang="en-GB" sz="1100" spc="-34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GB" sz="1100" spc="-26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an </a:t>
            </a:r>
            <a:r>
              <a:rPr b="0" lang="en-GB" sz="1100" spc="-3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isolated</a:t>
            </a:r>
            <a:r>
              <a:rPr b="0" lang="en-GB" sz="1100" spc="-4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GB" sz="1100" spc="-1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system.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0" name="TextBox 28"/>
          <p:cNvSpPr/>
          <p:nvPr/>
        </p:nvSpPr>
        <p:spPr>
          <a:xfrm>
            <a:off x="-696960" y="3292200"/>
            <a:ext cx="6096960" cy="64764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81" name="Picture 31" descr=""/>
          <p:cNvPicPr/>
          <p:nvPr/>
        </p:nvPicPr>
        <p:blipFill>
          <a:blip r:embed="rId2"/>
          <a:stretch/>
        </p:blipFill>
        <p:spPr>
          <a:xfrm>
            <a:off x="5627520" y="2459880"/>
            <a:ext cx="5919480" cy="3551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2" name="TextBox 33"/>
          <p:cNvSpPr/>
          <p:nvPr/>
        </p:nvSpPr>
        <p:spPr>
          <a:xfrm>
            <a:off x="384840" y="4235760"/>
            <a:ext cx="4160520" cy="42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9440" defTabSz="914400">
              <a:lnSpc>
                <a:spcPct val="102000"/>
              </a:lnSpc>
              <a:spcBef>
                <a:spcPts val="210"/>
              </a:spcBef>
            </a:pPr>
            <a:r>
              <a:rPr b="1" lang="en-GB" sz="1100" spc="-60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Inhomogeneous (with a heat </a:t>
            </a:r>
            <a:r>
              <a:rPr b="0" lang="en-GB" sz="1100" spc="-60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source): Accounts for an external heat source, g (x, t).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3" name="TextBox 35"/>
          <p:cNvSpPr/>
          <p:nvPr/>
        </p:nvSpPr>
        <p:spPr>
          <a:xfrm>
            <a:off x="-696960" y="4960800"/>
            <a:ext cx="6413760" cy="64764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>
    <p:fade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title"/>
          </p:nvPr>
        </p:nvSpPr>
        <p:spPr>
          <a:xfrm>
            <a:off x="325440" y="1029600"/>
            <a:ext cx="11540520" cy="3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Solving the Homogeneous 1D Heat Equation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585" name="PlaceHolder 2"/>
          <p:cNvSpPr>
            <a:spLocks noGrp="1"/>
          </p:cNvSpPr>
          <p:nvPr>
            <p:ph/>
          </p:nvPr>
        </p:nvSpPr>
        <p:spPr>
          <a:xfrm>
            <a:off x="325440" y="1566000"/>
            <a:ext cx="11630880" cy="5073480"/>
          </a:xfrm>
          <a:prstGeom prst="rect">
            <a:avLst/>
          </a:prstGeom>
          <a:blipFill rotWithShape="0">
            <a:blip r:embed="rId1"/>
            <a:stretch>
              <a:fillRect l="-1420" t="-3505"/>
            </a:stretch>
          </a:blipFill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</p:spTree>
  </p:cSld>
  <p:transition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itle 2"/>
          <p:cNvSpPr/>
          <p:nvPr/>
        </p:nvSpPr>
        <p:spPr>
          <a:xfrm>
            <a:off x="195840" y="1552320"/>
            <a:ext cx="956772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685800">
              <a:lnSpc>
                <a:spcPct val="90000"/>
              </a:lnSpc>
            </a:pPr>
            <a:r>
              <a:rPr b="0" lang="en-GB" sz="40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Background – Numerical Methods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9" name="Text Placeholder 1"/>
          <p:cNvSpPr/>
          <p:nvPr/>
        </p:nvSpPr>
        <p:spPr>
          <a:xfrm>
            <a:off x="180000" y="2340000"/>
            <a:ext cx="593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 defTabSz="685800">
              <a:lnSpc>
                <a:spcPct val="105000"/>
              </a:lnSpc>
              <a:buClr>
                <a:srgbClr val="0000cd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Polynomial Interpolation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0" name="Text Placeholder 2"/>
          <p:cNvSpPr/>
          <p:nvPr/>
        </p:nvSpPr>
        <p:spPr>
          <a:xfrm>
            <a:off x="180000" y="3816000"/>
            <a:ext cx="593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 defTabSz="685800">
              <a:lnSpc>
                <a:spcPct val="105000"/>
              </a:lnSpc>
              <a:buClr>
                <a:srgbClr val="0000cd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Least Squares Regression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1" name="Text Placeholder 6"/>
          <p:cNvSpPr/>
          <p:nvPr/>
        </p:nvSpPr>
        <p:spPr>
          <a:xfrm>
            <a:off x="684000" y="2700000"/>
            <a:ext cx="399420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Vandermonde Matrices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Kronecker Product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Errors and convergence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" name="Text Placeholder 7"/>
          <p:cNvSpPr/>
          <p:nvPr/>
        </p:nvSpPr>
        <p:spPr>
          <a:xfrm>
            <a:off x="684000" y="4140000"/>
            <a:ext cx="399420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Very similar to the above method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Errors occur in different locations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Simpler to implement using Julia but less versatile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3" name="Picture 368" descr=""/>
          <p:cNvPicPr/>
          <p:nvPr/>
        </p:nvPicPr>
        <p:blipFill>
          <a:blip r:embed="rId1"/>
          <a:stretch/>
        </p:blipFill>
        <p:spPr>
          <a:xfrm>
            <a:off x="3657600" y="2514600"/>
            <a:ext cx="3562560" cy="88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4" name="Picture 369" descr=""/>
          <p:cNvPicPr/>
          <p:nvPr/>
        </p:nvPicPr>
        <p:blipFill>
          <a:blip r:embed="rId2"/>
          <a:stretch/>
        </p:blipFill>
        <p:spPr>
          <a:xfrm>
            <a:off x="7737480" y="2286000"/>
            <a:ext cx="2777040" cy="1242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5" name="Picture 370" descr=""/>
          <p:cNvPicPr/>
          <p:nvPr/>
        </p:nvPicPr>
        <p:blipFill>
          <a:blip r:embed="rId3"/>
          <a:stretch/>
        </p:blipFill>
        <p:spPr>
          <a:xfrm>
            <a:off x="10058400" y="183240"/>
            <a:ext cx="1827720" cy="1873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6" name="Picture 371" descr=""/>
          <p:cNvPicPr/>
          <p:nvPr/>
        </p:nvPicPr>
        <p:blipFill>
          <a:blip r:embed="rId4"/>
          <a:srcRect l="0" t="9731" r="0" b="0"/>
          <a:stretch/>
        </p:blipFill>
        <p:spPr>
          <a:xfrm>
            <a:off x="4425120" y="3960360"/>
            <a:ext cx="2196720" cy="221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7" name="Picture 372" descr=""/>
          <p:cNvPicPr/>
          <p:nvPr/>
        </p:nvPicPr>
        <p:blipFill>
          <a:blip r:embed="rId5"/>
          <a:stretch/>
        </p:blipFill>
        <p:spPr>
          <a:xfrm>
            <a:off x="6792840" y="4056480"/>
            <a:ext cx="4820400" cy="2229480"/>
          </a:xfrm>
          <a:prstGeom prst="rect">
            <a:avLst/>
          </a:prstGeom>
          <a:noFill/>
          <a:ln w="0">
            <a:noFill/>
          </a:ln>
        </p:spPr>
      </p:pic>
    </p:spTree>
  </p:cSld>
  <p:transition>
    <p:fade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326160" y="1069920"/>
            <a:ext cx="11540520" cy="3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Solving F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/>
          </p:nvPr>
        </p:nvSpPr>
        <p:spPr>
          <a:xfrm>
            <a:off x="326160" y="1863720"/>
            <a:ext cx="9475920" cy="17175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588" name="TextBox 9"/>
          <p:cNvSpPr/>
          <p:nvPr/>
        </p:nvSpPr>
        <p:spPr>
          <a:xfrm>
            <a:off x="392400" y="4035240"/>
            <a:ext cx="11034000" cy="32529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9" name="Right Arrow 10"/>
          <p:cNvSpPr/>
          <p:nvPr/>
        </p:nvSpPr>
        <p:spPr>
          <a:xfrm>
            <a:off x="2856600" y="4416840"/>
            <a:ext cx="1758240" cy="333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600" strike="noStrike" u="none">
              <a:solidFill>
                <a:schemeClr val="accent1"/>
              </a:solidFill>
              <a:effectLst/>
              <a:uFillTx/>
              <a:latin typeface="Imperial Sans Text"/>
            </a:endParaRPr>
          </a:p>
        </p:txBody>
      </p:sp>
      <p:sp>
        <p:nvSpPr>
          <p:cNvPr id="590" name="TextBox 12"/>
          <p:cNvSpPr/>
          <p:nvPr/>
        </p:nvSpPr>
        <p:spPr>
          <a:xfrm>
            <a:off x="6837480" y="4301640"/>
            <a:ext cx="6096960" cy="56448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1" name="TextBox 14"/>
          <p:cNvSpPr/>
          <p:nvPr/>
        </p:nvSpPr>
        <p:spPr>
          <a:xfrm>
            <a:off x="3032280" y="4301640"/>
            <a:ext cx="5377320" cy="56448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2" name="Right Arrow 16"/>
          <p:cNvSpPr/>
          <p:nvPr/>
        </p:nvSpPr>
        <p:spPr>
          <a:xfrm>
            <a:off x="6643080" y="4416840"/>
            <a:ext cx="1758240" cy="333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600" strike="noStrike" u="none">
              <a:solidFill>
                <a:schemeClr val="accent1"/>
              </a:solidFill>
              <a:effectLst/>
              <a:uFillTx/>
              <a:latin typeface="Imperial Sans Text"/>
            </a:endParaRPr>
          </a:p>
        </p:txBody>
      </p:sp>
    </p:spTree>
  </p:cSld>
  <p:transition>
    <p:fade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325440" y="1327320"/>
            <a:ext cx="11540520" cy="3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Solving G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 type="dt" idx="153"/>
          </p:nvPr>
        </p:nvSpPr>
        <p:spPr>
          <a:xfrm>
            <a:off x="136800" y="9460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595" name="PlaceHolder 3"/>
          <p:cNvSpPr>
            <a:spLocks noGrp="1"/>
          </p:cNvSpPr>
          <p:nvPr>
            <p:ph type="ftr" idx="154"/>
          </p:nvPr>
        </p:nvSpPr>
        <p:spPr>
          <a:xfrm>
            <a:off x="136800" y="9460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596" name="PlaceHolder 4"/>
          <p:cNvSpPr>
            <a:spLocks noGrp="1"/>
          </p:cNvSpPr>
          <p:nvPr>
            <p:ph type="sldNum" idx="155"/>
          </p:nvPr>
        </p:nvSpPr>
        <p:spPr>
          <a:xfrm>
            <a:off x="136800" y="9460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800" strike="noStrike" u="none">
                <a:solidFill>
                  <a:schemeClr val="dk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AB88015B-D13E-45A4-AF2F-14D5BC47DE11}" type="slidenum">
              <a:rPr b="0" lang="en-GB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7" name="TextBox 9"/>
          <p:cNvSpPr/>
          <p:nvPr/>
        </p:nvSpPr>
        <p:spPr>
          <a:xfrm>
            <a:off x="3343320" y="1832040"/>
            <a:ext cx="6096960" cy="61920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8" name="TextBox 13"/>
          <p:cNvSpPr/>
          <p:nvPr/>
        </p:nvSpPr>
        <p:spPr>
          <a:xfrm>
            <a:off x="3343320" y="2718360"/>
            <a:ext cx="6096960" cy="52812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9" name="TextBox 15"/>
          <p:cNvSpPr/>
          <p:nvPr/>
        </p:nvSpPr>
        <p:spPr>
          <a:xfrm>
            <a:off x="3343320" y="3948480"/>
            <a:ext cx="6096960" cy="63108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0" name="TextBox 17"/>
          <p:cNvSpPr/>
          <p:nvPr/>
        </p:nvSpPr>
        <p:spPr>
          <a:xfrm>
            <a:off x="3183840" y="5211360"/>
            <a:ext cx="6096960" cy="67824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>
    <p:fade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325440" y="1040400"/>
            <a:ext cx="11540520" cy="3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Solving B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602" name="TextBox 9"/>
          <p:cNvSpPr/>
          <p:nvPr/>
        </p:nvSpPr>
        <p:spPr>
          <a:xfrm>
            <a:off x="3268080" y="1727640"/>
            <a:ext cx="6096960" cy="63540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3" name="TextBox 11"/>
          <p:cNvSpPr/>
          <p:nvPr/>
        </p:nvSpPr>
        <p:spPr>
          <a:xfrm>
            <a:off x="3268080" y="3227400"/>
            <a:ext cx="6096960" cy="7149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" name="TextBox 13"/>
          <p:cNvSpPr/>
          <p:nvPr/>
        </p:nvSpPr>
        <p:spPr>
          <a:xfrm>
            <a:off x="3268080" y="4492080"/>
            <a:ext cx="6096960" cy="71496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5" name="TextBox 16"/>
          <p:cNvSpPr/>
          <p:nvPr/>
        </p:nvSpPr>
        <p:spPr>
          <a:xfrm>
            <a:off x="3108600" y="5602680"/>
            <a:ext cx="6096960" cy="71496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373" descr=""/>
          <p:cNvPicPr/>
          <p:nvPr/>
        </p:nvPicPr>
        <p:blipFill>
          <a:blip r:embed="rId1"/>
          <a:stretch/>
        </p:blipFill>
        <p:spPr>
          <a:xfrm>
            <a:off x="8229600" y="4001400"/>
            <a:ext cx="2056320" cy="103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9" name="Title 5"/>
          <p:cNvSpPr/>
          <p:nvPr/>
        </p:nvSpPr>
        <p:spPr>
          <a:xfrm>
            <a:off x="195840" y="1552320"/>
            <a:ext cx="956772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685800">
              <a:lnSpc>
                <a:spcPct val="90000"/>
              </a:lnSpc>
            </a:pPr>
            <a:r>
              <a:rPr b="0" lang="en-GB" sz="40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Background – Numerical Methods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0" name="Text Placeholder 12"/>
          <p:cNvSpPr/>
          <p:nvPr/>
        </p:nvSpPr>
        <p:spPr>
          <a:xfrm>
            <a:off x="180000" y="2340000"/>
            <a:ext cx="593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 defTabSz="685800">
              <a:lnSpc>
                <a:spcPct val="105000"/>
              </a:lnSpc>
              <a:buClr>
                <a:srgbClr val="0000cd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Finite Differences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1" name="Text Placeholder 28"/>
          <p:cNvSpPr/>
          <p:nvPr/>
        </p:nvSpPr>
        <p:spPr>
          <a:xfrm>
            <a:off x="684000" y="2700000"/>
            <a:ext cx="399420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Numerical solution to differential equations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Addition of a potential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Boundary conditions for </a:t>
            </a:r>
            <a:r>
              <a:rPr b="0" i="1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u = cos(x</a:t>
            </a:r>
            <a:r>
              <a:rPr b="0" i="1" lang="en-US" sz="1200" strike="noStrike" u="none" baseline="33000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2</a:t>
            </a:r>
            <a:r>
              <a:rPr b="0" i="1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)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" name="Text Placeholder 3"/>
          <p:cNvSpPr/>
          <p:nvPr/>
        </p:nvSpPr>
        <p:spPr>
          <a:xfrm>
            <a:off x="180000" y="3780000"/>
            <a:ext cx="593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 defTabSz="685800">
              <a:lnSpc>
                <a:spcPct val="105000"/>
              </a:lnSpc>
              <a:buClr>
                <a:srgbClr val="0000cd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Heat Equation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3" name="Text Placeholder 4"/>
          <p:cNvSpPr/>
          <p:nvPr/>
        </p:nvSpPr>
        <p:spPr>
          <a:xfrm>
            <a:off x="684000" y="4140000"/>
            <a:ext cx="399420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Unforced heat equation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Two variable heat equation (</a:t>
            </a:r>
            <a:r>
              <a:rPr b="0" i="1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x</a:t>
            </a: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and </a:t>
            </a:r>
            <a:r>
              <a:rPr b="0" i="1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t</a:t>
            </a: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)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Vectorise the sampled solution matrix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Solution using Julia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14" name="Picture 379" descr=""/>
          <p:cNvPicPr/>
          <p:nvPr/>
        </p:nvPicPr>
        <p:blipFill>
          <a:blip r:embed="rId2"/>
          <a:stretch/>
        </p:blipFill>
        <p:spPr>
          <a:xfrm>
            <a:off x="4343400" y="3886200"/>
            <a:ext cx="2103120" cy="1280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5" name="Picture 380" descr=""/>
          <p:cNvPicPr/>
          <p:nvPr/>
        </p:nvPicPr>
        <p:blipFill>
          <a:blip r:embed="rId3"/>
          <a:stretch/>
        </p:blipFill>
        <p:spPr>
          <a:xfrm>
            <a:off x="4472640" y="2286000"/>
            <a:ext cx="1717200" cy="1141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6" name="Picture 381" descr=""/>
          <p:cNvPicPr/>
          <p:nvPr/>
        </p:nvPicPr>
        <p:blipFill>
          <a:blip r:embed="rId4"/>
          <a:stretch/>
        </p:blipFill>
        <p:spPr>
          <a:xfrm>
            <a:off x="7086600" y="4114800"/>
            <a:ext cx="1333080" cy="890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7" name="Picture 382" descr=""/>
          <p:cNvPicPr/>
          <p:nvPr/>
        </p:nvPicPr>
        <p:blipFill>
          <a:blip r:embed="rId5"/>
          <a:stretch/>
        </p:blipFill>
        <p:spPr>
          <a:xfrm>
            <a:off x="7772400" y="2286000"/>
            <a:ext cx="1827720" cy="1195560"/>
          </a:xfrm>
          <a:prstGeom prst="rect">
            <a:avLst/>
          </a:prstGeom>
          <a:noFill/>
          <a:ln w="0">
            <a:noFill/>
          </a:ln>
        </p:spPr>
      </p:pic>
    </p:spTree>
  </p:cSld>
  <p:transition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itle 3"/>
          <p:cNvSpPr/>
          <p:nvPr/>
        </p:nvSpPr>
        <p:spPr>
          <a:xfrm>
            <a:off x="195840" y="1552320"/>
            <a:ext cx="956772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685800">
              <a:lnSpc>
                <a:spcPct val="90000"/>
              </a:lnSpc>
            </a:pPr>
            <a:r>
              <a:rPr b="0" lang="en-GB" sz="40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Green’s Functions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9" name="Text Placeholder 15"/>
          <p:cNvSpPr/>
          <p:nvPr/>
        </p:nvSpPr>
        <p:spPr>
          <a:xfrm>
            <a:off x="180000" y="2340000"/>
            <a:ext cx="593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 defTabSz="685800">
              <a:lnSpc>
                <a:spcPct val="105000"/>
              </a:lnSpc>
              <a:buClr>
                <a:srgbClr val="0000cd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Definition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" name="Text Placeholder 16"/>
          <p:cNvSpPr/>
          <p:nvPr/>
        </p:nvSpPr>
        <p:spPr>
          <a:xfrm>
            <a:off x="180000" y="3816000"/>
            <a:ext cx="593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 defTabSz="685800">
              <a:lnSpc>
                <a:spcPct val="105000"/>
              </a:lnSpc>
              <a:buClr>
                <a:srgbClr val="0000cd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Derivation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" name="Text Placeholder 19"/>
          <p:cNvSpPr/>
          <p:nvPr/>
        </p:nvSpPr>
        <p:spPr>
          <a:xfrm>
            <a:off x="684000" y="2700000"/>
            <a:ext cx="399420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Fundamental solutions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Solution to a specific right hand side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Why the delta function is chosen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" name="Text Placeholder 8"/>
          <p:cNvSpPr/>
          <p:nvPr/>
        </p:nvSpPr>
        <p:spPr>
          <a:xfrm>
            <a:off x="684000" y="4140000"/>
            <a:ext cx="399420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Integration of Dirac-delta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Use of step functions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Constraints and boundary conditions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Rarely able to solve analytically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3" name="Text Placeholder 9"/>
          <p:cNvSpPr/>
          <p:nvPr/>
        </p:nvSpPr>
        <p:spPr>
          <a:xfrm>
            <a:off x="180000" y="5256000"/>
            <a:ext cx="593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 defTabSz="685800">
              <a:lnSpc>
                <a:spcPct val="105000"/>
              </a:lnSpc>
              <a:buClr>
                <a:srgbClr val="0000cd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Use in Quadrature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4" name="Text Placeholder 10"/>
          <p:cNvSpPr/>
          <p:nvPr/>
        </p:nvSpPr>
        <p:spPr>
          <a:xfrm>
            <a:off x="684000" y="5580000"/>
            <a:ext cx="399420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Used to recover </a:t>
            </a:r>
            <a:r>
              <a:rPr b="0" i="1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u</a:t>
            </a: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the solution to the specific problem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Convolution of the Green’s function and the right hand        side over the domain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5" name="Picture 390" descr=""/>
          <p:cNvPicPr/>
          <p:nvPr/>
        </p:nvPicPr>
        <p:blipFill>
          <a:blip r:embed="rId1"/>
          <a:stretch/>
        </p:blipFill>
        <p:spPr>
          <a:xfrm>
            <a:off x="8863200" y="2090880"/>
            <a:ext cx="2915280" cy="1789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6" name="Picture 391" descr=""/>
          <p:cNvPicPr/>
          <p:nvPr/>
        </p:nvPicPr>
        <p:blipFill>
          <a:blip r:embed="rId2"/>
          <a:stretch/>
        </p:blipFill>
        <p:spPr>
          <a:xfrm>
            <a:off x="5244120" y="1479600"/>
            <a:ext cx="2583720" cy="2583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7" name="Picture 392" descr=""/>
          <p:cNvPicPr/>
          <p:nvPr/>
        </p:nvPicPr>
        <p:blipFill>
          <a:blip r:embed="rId3"/>
          <a:stretch/>
        </p:blipFill>
        <p:spPr>
          <a:xfrm>
            <a:off x="5911200" y="3973680"/>
            <a:ext cx="5317200" cy="2678040"/>
          </a:xfrm>
          <a:prstGeom prst="rect">
            <a:avLst/>
          </a:prstGeom>
          <a:noFill/>
          <a:ln w="0">
            <a:noFill/>
          </a:ln>
        </p:spPr>
      </p:pic>
    </p:spTree>
  </p:cSld>
  <p:transition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Picture 393" descr=""/>
          <p:cNvPicPr/>
          <p:nvPr/>
        </p:nvPicPr>
        <p:blipFill>
          <a:blip r:embed="rId1"/>
          <a:stretch/>
        </p:blipFill>
        <p:spPr>
          <a:xfrm>
            <a:off x="4254840" y="3026160"/>
            <a:ext cx="745200" cy="26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9" name="Picture 394" descr=""/>
          <p:cNvPicPr/>
          <p:nvPr/>
        </p:nvPicPr>
        <p:blipFill>
          <a:blip r:embed="rId2"/>
          <a:stretch/>
        </p:blipFill>
        <p:spPr>
          <a:xfrm>
            <a:off x="6050520" y="2679480"/>
            <a:ext cx="554760" cy="306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0" name="Title 4"/>
          <p:cNvSpPr/>
          <p:nvPr/>
        </p:nvSpPr>
        <p:spPr>
          <a:xfrm>
            <a:off x="195840" y="1552320"/>
            <a:ext cx="956772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685800">
              <a:lnSpc>
                <a:spcPct val="90000"/>
              </a:lnSpc>
            </a:pPr>
            <a:r>
              <a:rPr b="0" lang="en-GB" sz="40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Green’s Functions - Poisson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1" name="Text Placeholder 11"/>
          <p:cNvSpPr/>
          <p:nvPr/>
        </p:nvSpPr>
        <p:spPr>
          <a:xfrm>
            <a:off x="180000" y="2340000"/>
            <a:ext cx="773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 defTabSz="685800">
              <a:lnSpc>
                <a:spcPct val="105000"/>
              </a:lnSpc>
              <a:buClr>
                <a:srgbClr val="0000cd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Derivation of the Green’s Function for the Poisson Equation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2" name="Text Placeholder 14"/>
          <p:cNvSpPr/>
          <p:nvPr/>
        </p:nvSpPr>
        <p:spPr>
          <a:xfrm>
            <a:off x="684000" y="2700000"/>
            <a:ext cx="6707520" cy="37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We have the equation</a:t>
            </a: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	</a:t>
            </a: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        , the Poisson equation with initial conditions 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For this example, we take the boundary constraints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To convert this to a Green’s function problem, we set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We can integrate this to obtain a step function as well as a constant term, yielding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Integrating again gives G in terms of ramp and unknown functions, and then we apply the             </a:t>
            </a: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	</a:t>
            </a: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	</a:t>
            </a: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  boundary conditions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We also know the jump discontinuity is 1, and that the function must be continuous at y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These are enough constraints to give our full function, which in this case turns out to be: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3" name="Picture 398" descr=""/>
          <p:cNvPicPr/>
          <p:nvPr/>
        </p:nvPicPr>
        <p:blipFill>
          <a:blip r:embed="rId3"/>
          <a:stretch/>
        </p:blipFill>
        <p:spPr>
          <a:xfrm>
            <a:off x="8519760" y="1254600"/>
            <a:ext cx="2857320" cy="1896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4" name="Picture 399" descr=""/>
          <p:cNvPicPr/>
          <p:nvPr/>
        </p:nvPicPr>
        <p:blipFill>
          <a:blip r:embed="rId4"/>
          <a:stretch/>
        </p:blipFill>
        <p:spPr>
          <a:xfrm>
            <a:off x="2320560" y="2688120"/>
            <a:ext cx="809640" cy="252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5" name="Text Placeholder 5"/>
          <p:cNvSpPr/>
          <p:nvPr/>
        </p:nvSpPr>
        <p:spPr>
          <a:xfrm>
            <a:off x="8293320" y="3198600"/>
            <a:ext cx="415620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i="1" lang="en-US" sz="10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Contour plot for the Green’s function to the Poisson equation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6" name="Picture 401" descr=""/>
          <p:cNvPicPr/>
          <p:nvPr/>
        </p:nvPicPr>
        <p:blipFill>
          <a:blip r:embed="rId5"/>
          <a:stretch/>
        </p:blipFill>
        <p:spPr>
          <a:xfrm>
            <a:off x="4445640" y="3467520"/>
            <a:ext cx="1161360" cy="22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7" name="Picture 402" descr=""/>
          <p:cNvPicPr/>
          <p:nvPr/>
        </p:nvPicPr>
        <p:blipFill>
          <a:blip r:embed="rId6"/>
          <a:stretch/>
        </p:blipFill>
        <p:spPr>
          <a:xfrm>
            <a:off x="6361920" y="3846600"/>
            <a:ext cx="1556280" cy="218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8" name="Picture 403" descr=""/>
          <p:cNvPicPr/>
          <p:nvPr/>
        </p:nvPicPr>
        <p:blipFill>
          <a:blip r:embed="rId7"/>
          <a:stretch/>
        </p:blipFill>
        <p:spPr>
          <a:xfrm>
            <a:off x="790920" y="5681520"/>
            <a:ext cx="2940480" cy="711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9" name="Picture 404" descr=""/>
          <p:cNvPicPr/>
          <p:nvPr/>
        </p:nvPicPr>
        <p:blipFill>
          <a:blip r:embed="rId8"/>
          <a:srcRect l="0" t="0" r="0" b="12209"/>
          <a:stretch/>
        </p:blipFill>
        <p:spPr>
          <a:xfrm>
            <a:off x="8591400" y="3580920"/>
            <a:ext cx="2753280" cy="2054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0" name="Text Placeholder 13"/>
          <p:cNvSpPr/>
          <p:nvPr/>
        </p:nvSpPr>
        <p:spPr>
          <a:xfrm>
            <a:off x="9013320" y="5718600"/>
            <a:ext cx="204588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i="1" lang="en-US" sz="10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A slice of the above plot for y = 0.5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itle 6"/>
          <p:cNvSpPr/>
          <p:nvPr/>
        </p:nvSpPr>
        <p:spPr>
          <a:xfrm>
            <a:off x="233280" y="1063800"/>
            <a:ext cx="976212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685800">
              <a:lnSpc>
                <a:spcPct val="90000"/>
              </a:lnSpc>
            </a:pPr>
            <a:r>
              <a:rPr b="0" lang="en-GB" sz="28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Numerical Approximations to Green’s functions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2" name="TextBox 3"/>
          <p:cNvSpPr/>
          <p:nvPr/>
        </p:nvSpPr>
        <p:spPr>
          <a:xfrm>
            <a:off x="561600" y="1753560"/>
            <a:ext cx="49028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Why do we need numerical Green’s functions?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3" name="TextBox 4"/>
          <p:cNvSpPr/>
          <p:nvPr/>
        </p:nvSpPr>
        <p:spPr>
          <a:xfrm>
            <a:off x="561600" y="2165400"/>
            <a:ext cx="575136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Analytic solutions to the Green’s function are rare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Can solve PDE for any RHS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Complex geometries and Boundary Conditions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4" name="TextBox 5"/>
          <p:cNvSpPr/>
          <p:nvPr/>
        </p:nvSpPr>
        <p:spPr>
          <a:xfrm>
            <a:off x="671760" y="3495240"/>
            <a:ext cx="19926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What I will look at: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5" name="TextBox 6"/>
          <p:cNvSpPr/>
          <p:nvPr/>
        </p:nvSpPr>
        <p:spPr>
          <a:xfrm>
            <a:off x="561600" y="3977640"/>
            <a:ext cx="92368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Finite Differences 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Wingdings"/>
              </a:rPr>
              <a:t>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 Polynomial Correction 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Wingdings"/>
              </a:rPr>
              <a:t>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 Spectral Methods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itle 7"/>
          <p:cNvSpPr/>
          <p:nvPr/>
        </p:nvSpPr>
        <p:spPr>
          <a:xfrm>
            <a:off x="344880" y="1094760"/>
            <a:ext cx="956880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685800">
              <a:lnSpc>
                <a:spcPct val="90000"/>
              </a:lnSpc>
            </a:pPr>
            <a:r>
              <a:rPr b="0" lang="en-GB" sz="40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1) Finite Differences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7" name="Picture 5" descr=""/>
          <p:cNvPicPr/>
          <p:nvPr/>
        </p:nvPicPr>
        <p:blipFill>
          <a:blip r:embed="rId1"/>
          <a:stretch/>
        </p:blipFill>
        <p:spPr>
          <a:xfrm>
            <a:off x="1795320" y="1530000"/>
            <a:ext cx="3469320" cy="928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8" name="Picture 6" descr=""/>
          <p:cNvPicPr/>
          <p:nvPr/>
        </p:nvPicPr>
        <p:blipFill>
          <a:blip r:embed="rId2"/>
          <a:stretch/>
        </p:blipFill>
        <p:spPr>
          <a:xfrm>
            <a:off x="1914120" y="2417400"/>
            <a:ext cx="1315800" cy="375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9" name="Picture 7" descr=""/>
          <p:cNvPicPr/>
          <p:nvPr/>
        </p:nvPicPr>
        <p:blipFill>
          <a:blip r:embed="rId3"/>
          <a:stretch/>
        </p:blipFill>
        <p:spPr>
          <a:xfrm>
            <a:off x="3808080" y="4897080"/>
            <a:ext cx="3706920" cy="776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0" name="Picture 8" descr=""/>
          <p:cNvPicPr/>
          <p:nvPr/>
        </p:nvPicPr>
        <p:blipFill>
          <a:blip r:embed="rId4"/>
          <a:stretch/>
        </p:blipFill>
        <p:spPr>
          <a:xfrm>
            <a:off x="3787200" y="5735880"/>
            <a:ext cx="1440000" cy="2980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51" name="Straight Arrow Connector 4"/>
          <p:cNvCxnSpPr/>
          <p:nvPr/>
        </p:nvCxnSpPr>
        <p:spPr>
          <a:xfrm>
            <a:off x="4640400" y="3288960"/>
            <a:ext cx="360" cy="581040"/>
          </a:xfrm>
          <a:prstGeom prst="straightConnector1">
            <a:avLst/>
          </a:prstGeom>
          <a:ln>
            <a:noFill/>
          </a:ln>
        </p:spPr>
      </p:cxnSp>
      <p:cxnSp>
        <p:nvCxnSpPr>
          <p:cNvPr id="452" name="Straight Arrow Connector 5"/>
          <p:cNvCxnSpPr/>
          <p:nvPr/>
        </p:nvCxnSpPr>
        <p:spPr>
          <a:xfrm>
            <a:off x="1587240" y="3836520"/>
            <a:ext cx="1828800" cy="360"/>
          </a:xfrm>
          <a:prstGeom prst="straightConnector1">
            <a:avLst/>
          </a:prstGeom>
          <a:ln w="25400">
            <a:solidFill>
              <a:srgbClr val="0000cd"/>
            </a:solidFill>
            <a:tailEnd len="med" type="triangle" w="med"/>
          </a:ln>
        </p:spPr>
      </p:cxnSp>
      <p:sp>
        <p:nvSpPr>
          <p:cNvPr id="453" name="TextBox 1"/>
          <p:cNvSpPr/>
          <p:nvPr/>
        </p:nvSpPr>
        <p:spPr>
          <a:xfrm>
            <a:off x="3849120" y="3138480"/>
            <a:ext cx="4008960" cy="55548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4" name="TextBox 2"/>
          <p:cNvSpPr/>
          <p:nvPr/>
        </p:nvSpPr>
        <p:spPr>
          <a:xfrm>
            <a:off x="4015080" y="3844800"/>
            <a:ext cx="1315800" cy="36900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55" name="Straight Arrow Connector 6"/>
          <p:cNvCxnSpPr/>
          <p:nvPr/>
        </p:nvCxnSpPr>
        <p:spPr>
          <a:xfrm>
            <a:off x="1503000" y="5561640"/>
            <a:ext cx="1859760" cy="360"/>
          </a:xfrm>
          <a:prstGeom prst="straightConnector1">
            <a:avLst/>
          </a:prstGeom>
          <a:ln w="25400">
            <a:solidFill>
              <a:srgbClr val="0000cd"/>
            </a:solidFill>
            <a:tailEnd len="med" type="triangle" w="med"/>
          </a:ln>
        </p:spPr>
      </p:cxnSp>
      <p:sp>
        <p:nvSpPr>
          <p:cNvPr id="456" name="TextBox 7"/>
          <p:cNvSpPr/>
          <p:nvPr/>
        </p:nvSpPr>
        <p:spPr>
          <a:xfrm>
            <a:off x="1635480" y="3321720"/>
            <a:ext cx="203868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Equation for Green’s Function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7" name="TextBox 8"/>
          <p:cNvSpPr/>
          <p:nvPr/>
        </p:nvSpPr>
        <p:spPr>
          <a:xfrm>
            <a:off x="1635480" y="5038560"/>
            <a:ext cx="159444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Replace G with approximation K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8" name="TextBox 10"/>
          <p:cNvSpPr/>
          <p:nvPr/>
        </p:nvSpPr>
        <p:spPr>
          <a:xfrm>
            <a:off x="697680" y="1972800"/>
            <a:ext cx="1206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Problem: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itle 8"/>
          <p:cNvSpPr/>
          <p:nvPr/>
        </p:nvSpPr>
        <p:spPr>
          <a:xfrm>
            <a:off x="96840" y="902880"/>
            <a:ext cx="956880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685800">
              <a:lnSpc>
                <a:spcPct val="90000"/>
              </a:lnSpc>
            </a:pPr>
            <a:r>
              <a:rPr b="0" lang="en-GB" sz="32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Discretising the problem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60" name="Picture 1" descr=""/>
          <p:cNvPicPr/>
          <p:nvPr/>
        </p:nvPicPr>
        <p:blipFill>
          <a:blip r:embed="rId1"/>
          <a:stretch/>
        </p:blipFill>
        <p:spPr>
          <a:xfrm>
            <a:off x="509040" y="1459800"/>
            <a:ext cx="1243800" cy="851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1" name="Picture 2" descr=""/>
          <p:cNvPicPr/>
          <p:nvPr/>
        </p:nvPicPr>
        <p:blipFill>
          <a:blip r:embed="rId2"/>
          <a:srcRect l="0" t="0" r="0" b="26904"/>
          <a:stretch/>
        </p:blipFill>
        <p:spPr>
          <a:xfrm>
            <a:off x="36360" y="2302920"/>
            <a:ext cx="3167640" cy="252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2" name="Picture 3" descr=""/>
          <p:cNvPicPr/>
          <p:nvPr/>
        </p:nvPicPr>
        <p:blipFill>
          <a:blip r:embed="rId3"/>
          <a:stretch/>
        </p:blipFill>
        <p:spPr>
          <a:xfrm>
            <a:off x="1293840" y="2299680"/>
            <a:ext cx="555120" cy="2609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3" name="TextBox 23"/>
          <p:cNvSpPr/>
          <p:nvPr/>
        </p:nvSpPr>
        <p:spPr>
          <a:xfrm>
            <a:off x="1332720" y="3419640"/>
            <a:ext cx="5612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. . .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4" name="TextBox 24"/>
          <p:cNvSpPr/>
          <p:nvPr/>
        </p:nvSpPr>
        <p:spPr>
          <a:xfrm>
            <a:off x="3834000" y="569556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pic>
        <p:nvPicPr>
          <p:cNvPr id="465" name="Picture 4" descr=""/>
          <p:cNvPicPr/>
          <p:nvPr/>
        </p:nvPicPr>
        <p:blipFill>
          <a:blip r:embed="rId4"/>
          <a:stretch/>
        </p:blipFill>
        <p:spPr>
          <a:xfrm>
            <a:off x="5926320" y="817560"/>
            <a:ext cx="3243960" cy="679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6" name="Picture 17" descr=""/>
          <p:cNvPicPr/>
          <p:nvPr/>
        </p:nvPicPr>
        <p:blipFill>
          <a:blip r:embed="rId5"/>
          <a:stretch/>
        </p:blipFill>
        <p:spPr>
          <a:xfrm>
            <a:off x="9646560" y="1018080"/>
            <a:ext cx="1346760" cy="278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7" name="Picture 18" descr=""/>
          <p:cNvPicPr/>
          <p:nvPr/>
        </p:nvPicPr>
        <p:blipFill>
          <a:blip r:embed="rId6"/>
          <a:stretch/>
        </p:blipFill>
        <p:spPr>
          <a:xfrm>
            <a:off x="300960" y="5162040"/>
            <a:ext cx="2580120" cy="866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8" name="TextBox 26"/>
          <p:cNvSpPr/>
          <p:nvPr/>
        </p:nvSpPr>
        <p:spPr>
          <a:xfrm>
            <a:off x="260280" y="4840920"/>
            <a:ext cx="465840" cy="369000"/>
          </a:xfrm>
          <a:prstGeom prst="rect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9" name="TextBox 27"/>
          <p:cNvSpPr/>
          <p:nvPr/>
        </p:nvSpPr>
        <p:spPr>
          <a:xfrm>
            <a:off x="614880" y="4850280"/>
            <a:ext cx="516240" cy="369000"/>
          </a:xfrm>
          <a:prstGeom prst="rect">
            <a:avLst/>
          </a:pr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0" name="TextBox 29"/>
          <p:cNvSpPr/>
          <p:nvPr/>
        </p:nvSpPr>
        <p:spPr>
          <a:xfrm>
            <a:off x="995760" y="4842000"/>
            <a:ext cx="555120" cy="366480"/>
          </a:xfrm>
          <a:prstGeom prst="rect">
            <a:avLst/>
          </a:pr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1" name="TextBox 30"/>
          <p:cNvSpPr/>
          <p:nvPr/>
        </p:nvSpPr>
        <p:spPr>
          <a:xfrm>
            <a:off x="1620360" y="4795200"/>
            <a:ext cx="555120" cy="366480"/>
          </a:xfrm>
          <a:prstGeom prst="rect">
            <a:avLst/>
          </a:pr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2" name="TextBox 31"/>
          <p:cNvSpPr/>
          <p:nvPr/>
        </p:nvSpPr>
        <p:spPr>
          <a:xfrm>
            <a:off x="2173680" y="4830120"/>
            <a:ext cx="555120" cy="366480"/>
          </a:xfrm>
          <a:prstGeom prst="rect">
            <a:avLst/>
          </a:pr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3" name="TextBox 32"/>
          <p:cNvSpPr/>
          <p:nvPr/>
        </p:nvSpPr>
        <p:spPr>
          <a:xfrm>
            <a:off x="2602440" y="4807800"/>
            <a:ext cx="555120" cy="366480"/>
          </a:xfrm>
          <a:prstGeom prst="rect">
            <a:avLst/>
          </a:pr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4" name="TextBox 34"/>
          <p:cNvSpPr/>
          <p:nvPr/>
        </p:nvSpPr>
        <p:spPr>
          <a:xfrm>
            <a:off x="3562920" y="1672920"/>
            <a:ext cx="1823040" cy="369000"/>
          </a:xfrm>
          <a:prstGeom prst="rect">
            <a:avLst/>
          </a:pr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5" name="Picture 19" descr=""/>
          <p:cNvPicPr/>
          <p:nvPr/>
        </p:nvPicPr>
        <p:blipFill>
          <a:blip r:embed="rId14"/>
          <a:stretch/>
        </p:blipFill>
        <p:spPr>
          <a:xfrm>
            <a:off x="3529080" y="2005920"/>
            <a:ext cx="3847680" cy="774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6" name="Picture 20" descr=""/>
          <p:cNvPicPr/>
          <p:nvPr/>
        </p:nvPicPr>
        <p:blipFill>
          <a:blip r:embed="rId15"/>
          <a:stretch/>
        </p:blipFill>
        <p:spPr>
          <a:xfrm>
            <a:off x="7894080" y="2042280"/>
            <a:ext cx="4051440" cy="710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7" name="TextBox 36"/>
          <p:cNvSpPr/>
          <p:nvPr/>
        </p:nvSpPr>
        <p:spPr>
          <a:xfrm>
            <a:off x="9222840" y="1018080"/>
            <a:ext cx="5551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,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8" name="Picture 21" descr=""/>
          <p:cNvPicPr/>
          <p:nvPr/>
        </p:nvPicPr>
        <p:blipFill>
          <a:blip r:embed="rId16"/>
          <a:stretch/>
        </p:blipFill>
        <p:spPr>
          <a:xfrm>
            <a:off x="3307680" y="3340800"/>
            <a:ext cx="4133520" cy="23850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79" name="Straight Arrow Connector 1"/>
          <p:cNvCxnSpPr/>
          <p:nvPr/>
        </p:nvCxnSpPr>
        <p:spPr>
          <a:xfrm>
            <a:off x="7383600" y="2338200"/>
            <a:ext cx="504000" cy="360"/>
          </a:xfrm>
          <a:prstGeom prst="straightConnector1">
            <a:avLst/>
          </a:prstGeom>
          <a:ln w="25400">
            <a:solidFill>
              <a:srgbClr val="0000cd"/>
            </a:solidFill>
            <a:tailEnd len="med" type="triangle" w="med"/>
          </a:ln>
        </p:spPr>
      </p:cxnSp>
      <p:sp>
        <p:nvSpPr>
          <p:cNvPr id="480" name="TextBox 37"/>
          <p:cNvSpPr/>
          <p:nvPr/>
        </p:nvSpPr>
        <p:spPr>
          <a:xfrm>
            <a:off x="3661560" y="2955960"/>
            <a:ext cx="18064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Represent LHS: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1" name="TextBox 38"/>
          <p:cNvSpPr/>
          <p:nvPr/>
        </p:nvSpPr>
        <p:spPr>
          <a:xfrm>
            <a:off x="7688880" y="2928600"/>
            <a:ext cx="18442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Represent RHS: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2" name="Picture 22" descr=""/>
          <p:cNvPicPr/>
          <p:nvPr/>
        </p:nvPicPr>
        <p:blipFill>
          <a:blip r:embed="rId17"/>
          <a:stretch/>
        </p:blipFill>
        <p:spPr>
          <a:xfrm>
            <a:off x="7710480" y="3340800"/>
            <a:ext cx="2562840" cy="1134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3" name="TextBox 39"/>
          <p:cNvSpPr/>
          <p:nvPr/>
        </p:nvSpPr>
        <p:spPr>
          <a:xfrm>
            <a:off x="7760160" y="4480920"/>
            <a:ext cx="30643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Use Argmin function in Julia: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4" name="Picture 23" descr=""/>
          <p:cNvPicPr/>
          <p:nvPr/>
        </p:nvPicPr>
        <p:blipFill>
          <a:blip r:embed="rId18"/>
          <a:stretch/>
        </p:blipFill>
        <p:spPr>
          <a:xfrm>
            <a:off x="4208400" y="5798880"/>
            <a:ext cx="1887120" cy="8254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85" name="Straight Connector 3"/>
          <p:cNvCxnSpPr/>
          <p:nvPr/>
        </p:nvCxnSpPr>
        <p:spPr>
          <a:xfrm>
            <a:off x="3367080" y="1527840"/>
            <a:ext cx="360" cy="5169240"/>
          </a:xfrm>
          <a:prstGeom prst="straightConnector1">
            <a:avLst/>
          </a:prstGeom>
          <a:ln w="25400">
            <a:solidFill>
              <a:srgbClr val="0000cd"/>
            </a:solidFill>
          </a:ln>
        </p:spPr>
      </p:cxnSp>
      <p:cxnSp>
        <p:nvCxnSpPr>
          <p:cNvPr id="486" name="Straight Connector 4"/>
          <p:cNvCxnSpPr/>
          <p:nvPr/>
        </p:nvCxnSpPr>
        <p:spPr>
          <a:xfrm>
            <a:off x="96840" y="1497240"/>
            <a:ext cx="11849400" cy="41400"/>
          </a:xfrm>
          <a:prstGeom prst="straightConnector1">
            <a:avLst/>
          </a:prstGeom>
          <a:ln w="25400">
            <a:solidFill>
              <a:srgbClr val="0000cd"/>
            </a:solidFill>
          </a:ln>
        </p:spPr>
      </p:cxnSp>
      <p:pic>
        <p:nvPicPr>
          <p:cNvPr id="487" name="Picture 24" descr=""/>
          <p:cNvPicPr/>
          <p:nvPr/>
        </p:nvPicPr>
        <p:blipFill>
          <a:blip r:embed="rId19"/>
          <a:srcRect l="0" t="0" r="65157" b="-17017"/>
          <a:stretch/>
        </p:blipFill>
        <p:spPr>
          <a:xfrm>
            <a:off x="7789680" y="4840920"/>
            <a:ext cx="3405960" cy="528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8" name="TextBox 40"/>
          <p:cNvSpPr/>
          <p:nvPr/>
        </p:nvSpPr>
        <p:spPr>
          <a:xfrm>
            <a:off x="7789680" y="5438160"/>
            <a:ext cx="385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Finds closest sampled point to spike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icture 9" descr=""/>
          <p:cNvPicPr/>
          <p:nvPr/>
        </p:nvPicPr>
        <p:blipFill>
          <a:blip r:embed="rId1"/>
          <a:stretch/>
        </p:blipFill>
        <p:spPr>
          <a:xfrm>
            <a:off x="222480" y="2374560"/>
            <a:ext cx="5832000" cy="3394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0" name="Picture 10" descr=""/>
          <p:cNvPicPr/>
          <p:nvPr/>
        </p:nvPicPr>
        <p:blipFill>
          <a:blip r:embed="rId2"/>
          <a:stretch/>
        </p:blipFill>
        <p:spPr>
          <a:xfrm>
            <a:off x="6140880" y="2374560"/>
            <a:ext cx="5652720" cy="33940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91" name="Straight Arrow Connector 2"/>
          <p:cNvCxnSpPr/>
          <p:nvPr/>
        </p:nvCxnSpPr>
        <p:spPr>
          <a:xfrm flipH="1">
            <a:off x="2817000" y="1792080"/>
            <a:ext cx="1145520" cy="1919160"/>
          </a:xfrm>
          <a:prstGeom prst="straightConnector1">
            <a:avLst/>
          </a:prstGeom>
          <a:ln w="25400">
            <a:solidFill>
              <a:srgbClr val="0000cd"/>
            </a:solidFill>
            <a:tailEnd len="med" type="triangle" w="med"/>
          </a:ln>
        </p:spPr>
      </p:cxnSp>
      <p:cxnSp>
        <p:nvCxnSpPr>
          <p:cNvPr id="492" name="Straight Arrow Connector 3"/>
          <p:cNvCxnSpPr/>
          <p:nvPr/>
        </p:nvCxnSpPr>
        <p:spPr>
          <a:xfrm>
            <a:off x="4267080" y="1792080"/>
            <a:ext cx="525600" cy="1919160"/>
          </a:xfrm>
          <a:prstGeom prst="straightConnector1">
            <a:avLst/>
          </a:prstGeom>
          <a:ln w="25400">
            <a:solidFill>
              <a:srgbClr val="0000cd"/>
            </a:solidFill>
            <a:tailEnd len="med" type="triangle" w="med"/>
          </a:ln>
        </p:spPr>
      </p:cxnSp>
      <p:sp>
        <p:nvSpPr>
          <p:cNvPr id="493" name="TextBox 20"/>
          <p:cNvSpPr/>
          <p:nvPr/>
        </p:nvSpPr>
        <p:spPr>
          <a:xfrm>
            <a:off x="3504240" y="1395000"/>
            <a:ext cx="17809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Not quite linear!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4" name="Text Placeholder 17"/>
          <p:cNvSpPr/>
          <p:nvPr/>
        </p:nvSpPr>
        <p:spPr>
          <a:xfrm>
            <a:off x="487080" y="1508040"/>
            <a:ext cx="2828520" cy="86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One slice (for </a:t>
            </a:r>
            <a:r>
              <a:rPr b="0" i="1" lang="en-US" sz="2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y = 0.5)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5" name="Text Placeholder 18"/>
          <p:cNvSpPr/>
          <p:nvPr/>
        </p:nvSpPr>
        <p:spPr>
          <a:xfrm>
            <a:off x="7313760" y="1508040"/>
            <a:ext cx="2828520" cy="86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Contour plot for all </a:t>
            </a:r>
            <a:r>
              <a:rPr b="0" i="1" lang="en-US" sz="2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y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8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ICL PPT Theme</Template>
  <TotalTime>819</TotalTime>
  <Application>LibreOffice/25.2.4.3$Windows_X86_64 LibreOffice_project/33e196637044ead23f5c3226cde09b47731f7e27</Application>
  <AppVersion>15.0000</AppVersion>
  <Words>707</Words>
  <Paragraphs>107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2024-12-06T15:40:09Z</dcterms:created>
  <dc:creator>Gu, Haochen</dc:creator>
  <dc:description/>
  <dc:language>en-GB</dc:language>
  <cp:lastModifiedBy/>
  <dcterms:modified xsi:type="dcterms:W3CDTF">2025-06-17T17:15:50Z</dcterms:modified>
  <cp:revision>22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10</vt:i4>
  </property>
</Properties>
</file>